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9" r:id="rId4"/>
    <p:sldId id="270" r:id="rId5"/>
    <p:sldId id="272" r:id="rId6"/>
    <p:sldId id="268" r:id="rId7"/>
    <p:sldId id="267" r:id="rId8"/>
    <p:sldId id="274" r:id="rId9"/>
    <p:sldId id="263" r:id="rId10"/>
    <p:sldId id="279" r:id="rId11"/>
    <p:sldId id="278" r:id="rId12"/>
    <p:sldId id="290" r:id="rId13"/>
    <p:sldId id="284" r:id="rId14"/>
    <p:sldId id="282" r:id="rId15"/>
    <p:sldId id="285" r:id="rId16"/>
    <p:sldId id="288" r:id="rId17"/>
    <p:sldId id="275" r:id="rId18"/>
    <p:sldId id="283" r:id="rId19"/>
    <p:sldId id="277" r:id="rId20"/>
    <p:sldId id="28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75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Опрос родителей группы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2D-4F1E-B653-DDBDB0B527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2D-4F1E-B653-DDBDB0B527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82D-4F1E-B653-DDBDB0B527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Не пойдёт</c:v>
                </c:pt>
                <c:pt idx="1">
                  <c:v>не принимали участие</c:v>
                </c:pt>
                <c:pt idx="2">
                  <c:v>Затруднялись с ответом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53</c:v>
                </c:pt>
                <c:pt idx="1">
                  <c:v>23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2D-4F1E-B653-DDBDB0B5272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273051338317867"/>
          <c:y val="0.10862405303812742"/>
          <c:w val="0.65258760463024368"/>
          <c:h val="7.2832025286902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Эксперимент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F2-4E57-9C98-F3E6AE6E49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F2-4E57-9C98-F3E6AE6E49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Sheet1!$B$5:$C$5</c:f>
              <c:strCache>
                <c:ptCount val="2"/>
                <c:pt idx="0">
                  <c:v>Ушли с незнакомцем</c:v>
                </c:pt>
                <c:pt idx="1">
                  <c:v>Не участвовали в эксперименте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0.77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F2-4E57-9C98-F3E6AE6E495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Эксперимент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65-495D-94A6-FBF3FB8145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65-495D-94A6-FBF3FB8145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Sheet1!$B$5:$C$5</c:f>
              <c:strCache>
                <c:ptCount val="2"/>
                <c:pt idx="0">
                  <c:v>Ушли с незнакомцем</c:v>
                </c:pt>
                <c:pt idx="1">
                  <c:v>Не участвовали в эксперименте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0.77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65-495D-94A6-FBF3FB81452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итог</a:t>
            </a:r>
            <a:r>
              <a:rPr lang="ru-RU" baseline="0"/>
              <a:t> работы по направлению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C6F-475B-9DB3-D57ED89223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C6F-475B-9DB3-D57ED89223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C6F-475B-9DB3-D57ED89223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Sheet1!$G$1:$I$1</c:f>
              <c:strCache>
                <c:ptCount val="3"/>
                <c:pt idx="0">
                  <c:v>Могут применить знания на практике</c:v>
                </c:pt>
                <c:pt idx="1">
                  <c:v>Называют правила поведения</c:v>
                </c:pt>
                <c:pt idx="2">
                  <c:v>не усвоили</c:v>
                </c:pt>
              </c:strCache>
            </c:strRef>
          </c:cat>
          <c:val>
            <c:numRef>
              <c:f>Sheet1!$G$2:$I$2</c:f>
              <c:numCache>
                <c:formatCode>0%</c:formatCode>
                <c:ptCount val="3"/>
                <c:pt idx="0">
                  <c:v>0.31</c:v>
                </c:pt>
                <c:pt idx="1">
                  <c:v>0.46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F-475B-9DB3-D57ED89223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5CB19-7A35-4E51-B095-0A5743FF0848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00ED02-267A-4468-9E11-71FD16630870}" type="pres">
      <dgm:prSet presAssocID="{4A25CB19-7A35-4E51-B095-0A5743FF084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68751C00-A188-40D0-81ED-EAF52887C180}" type="presOf" srcId="{4A25CB19-7A35-4E51-B095-0A5743FF0848}" destId="{2100ED02-267A-4468-9E11-71FD16630870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EAB12A-156C-4FFE-9371-6E2438F9D863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2358C10-BD4C-4BE1-916A-B7E5CD9AC929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 несовпадении приятной внешности и добрых намерений.</a:t>
          </a:r>
        </a:p>
      </dgm:t>
    </dgm:pt>
    <dgm:pt modelId="{706E4C12-308E-4357-B706-EB70AB391FBD}" type="parTrans" cxnId="{7D026A94-980E-4D15-8739-172BE206119F}">
      <dgm:prSet/>
      <dgm:spPr/>
      <dgm:t>
        <a:bodyPr/>
        <a:lstStyle/>
        <a:p>
          <a:endParaRPr lang="ru-RU"/>
        </a:p>
      </dgm:t>
    </dgm:pt>
    <dgm:pt modelId="{AFF95DE6-44F3-46F1-94D3-D998D15A566F}" type="sibTrans" cxnId="{7D026A94-980E-4D15-8739-172BE206119F}">
      <dgm:prSet/>
      <dgm:spPr/>
      <dgm:t>
        <a:bodyPr/>
        <a:lstStyle/>
        <a:p>
          <a:endParaRPr lang="ru-RU"/>
        </a:p>
      </dgm:t>
    </dgm:pt>
    <dgm:pt modelId="{4CAD5B41-6A3C-4F25-906A-63B1EEAD2A78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Опасные ситуации контактов с незнакомыми людьми</a:t>
          </a:r>
          <a:r>
            <a:rPr lang="ru-RU" sz="1800" dirty="0"/>
            <a:t>.</a:t>
          </a:r>
        </a:p>
      </dgm:t>
    </dgm:pt>
    <dgm:pt modelId="{94D2481B-D44A-4884-935D-15D89C9C036D}" type="parTrans" cxnId="{4131750F-23AB-46EE-AF46-8BBCE5B629F8}">
      <dgm:prSet/>
      <dgm:spPr/>
      <dgm:t>
        <a:bodyPr/>
        <a:lstStyle/>
        <a:p>
          <a:endParaRPr lang="ru-RU"/>
        </a:p>
      </dgm:t>
    </dgm:pt>
    <dgm:pt modelId="{FE7118FF-2655-4D0D-8583-743690BB5094}" type="sibTrans" cxnId="{4131750F-23AB-46EE-AF46-8BBCE5B629F8}">
      <dgm:prSet/>
      <dgm:spPr/>
      <dgm:t>
        <a:bodyPr/>
        <a:lstStyle/>
        <a:p>
          <a:endParaRPr lang="ru-RU"/>
        </a:p>
      </dgm:t>
    </dgm:pt>
    <dgm:pt modelId="{3546C80E-3A2A-44DA-AAB8-87F6D4D22EFE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Ситуации насильственного поведения со стороны незнакомого взрослого.</a:t>
          </a:r>
        </a:p>
      </dgm:t>
    </dgm:pt>
    <dgm:pt modelId="{EBB3966C-47BE-430B-9F41-8185316D5A68}" type="parTrans" cxnId="{BDCE92D2-A966-4D22-9B1D-2F8651DFF544}">
      <dgm:prSet/>
      <dgm:spPr/>
      <dgm:t>
        <a:bodyPr/>
        <a:lstStyle/>
        <a:p>
          <a:endParaRPr lang="ru-RU"/>
        </a:p>
      </dgm:t>
    </dgm:pt>
    <dgm:pt modelId="{08B80CA6-4393-4940-B607-C34589ED230D}" type="sibTrans" cxnId="{BDCE92D2-A966-4D22-9B1D-2F8651DFF544}">
      <dgm:prSet/>
      <dgm:spPr/>
      <dgm:t>
        <a:bodyPr/>
        <a:lstStyle/>
        <a:p>
          <a:endParaRPr lang="ru-RU"/>
        </a:p>
      </dgm:t>
    </dgm:pt>
    <dgm:pt modelId="{D96A1653-037D-44A8-88D7-4BDF5AE6CD7A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Ребенок и другие дети, в том числе подростки</a:t>
          </a:r>
        </a:p>
      </dgm:t>
    </dgm:pt>
    <dgm:pt modelId="{AB5063EC-87BA-4A99-A4E3-1B6B6AC152A3}" type="parTrans" cxnId="{FCCAA81E-5805-4869-A826-D67A2D9A739D}">
      <dgm:prSet/>
      <dgm:spPr/>
      <dgm:t>
        <a:bodyPr/>
        <a:lstStyle/>
        <a:p>
          <a:endParaRPr lang="ru-RU"/>
        </a:p>
      </dgm:t>
    </dgm:pt>
    <dgm:pt modelId="{0D0A7369-880B-4C10-9D01-5E1B4131C176}" type="sibTrans" cxnId="{FCCAA81E-5805-4869-A826-D67A2D9A739D}">
      <dgm:prSet/>
      <dgm:spPr/>
      <dgm:t>
        <a:bodyPr/>
        <a:lstStyle/>
        <a:p>
          <a:endParaRPr lang="ru-RU"/>
        </a:p>
      </dgm:t>
    </dgm:pt>
    <dgm:pt modelId="{ED367D3D-6DD5-4D62-9CCC-915A64DFCD6E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«чужой» приходит в дом</a:t>
          </a:r>
        </a:p>
      </dgm:t>
    </dgm:pt>
    <dgm:pt modelId="{545E44AA-6333-4D81-A62D-208068808D16}" type="parTrans" cxnId="{2D41763D-6687-4BE2-8F25-D83B42C8E170}">
      <dgm:prSet/>
      <dgm:spPr/>
      <dgm:t>
        <a:bodyPr/>
        <a:lstStyle/>
        <a:p>
          <a:endParaRPr lang="ru-RU"/>
        </a:p>
      </dgm:t>
    </dgm:pt>
    <dgm:pt modelId="{D88AAC87-7DA2-4B53-93D0-E99F60A41530}" type="sibTrans" cxnId="{2D41763D-6687-4BE2-8F25-D83B42C8E170}">
      <dgm:prSet/>
      <dgm:spPr/>
      <dgm:t>
        <a:bodyPr/>
        <a:lstStyle/>
        <a:p>
          <a:endParaRPr lang="ru-RU"/>
        </a:p>
      </dgm:t>
    </dgm:pt>
    <dgm:pt modelId="{EB7A7595-FC8B-4CD1-8345-FA673FCE89B1}" type="pres">
      <dgm:prSet presAssocID="{77EAB12A-156C-4FFE-9371-6E2438F9D863}" presName="linearFlow" presStyleCnt="0">
        <dgm:presLayoutVars>
          <dgm:dir/>
          <dgm:resizeHandles val="exact"/>
        </dgm:presLayoutVars>
      </dgm:prSet>
      <dgm:spPr/>
    </dgm:pt>
    <dgm:pt modelId="{77E16F6F-2CE4-4CE9-96CC-4E70CF6D33C8}" type="pres">
      <dgm:prSet presAssocID="{72358C10-BD4C-4BE1-916A-B7E5CD9AC929}" presName="composite" presStyleCnt="0"/>
      <dgm:spPr/>
    </dgm:pt>
    <dgm:pt modelId="{95427B3E-D893-4D2C-A693-D89620A089A3}" type="pres">
      <dgm:prSet presAssocID="{72358C10-BD4C-4BE1-916A-B7E5CD9AC929}" presName="imgShp" presStyleLbl="fgImgPlace1" presStyleIdx="0" presStyleCnt="5" custLinFactNeighborX="2000" custLinFactNeighborY="2379"/>
      <dgm:spPr>
        <a:solidFill>
          <a:schemeClr val="accent2">
            <a:lumMod val="60000"/>
            <a:lumOff val="40000"/>
          </a:schemeClr>
        </a:solidFill>
      </dgm:spPr>
    </dgm:pt>
    <dgm:pt modelId="{8F17A48B-BB9F-47D2-9305-2988C9CE57A9}" type="pres">
      <dgm:prSet presAssocID="{72358C10-BD4C-4BE1-916A-B7E5CD9AC929}" presName="txShp" presStyleLbl="node1" presStyleIdx="0" presStyleCnt="5" custLinFactNeighborX="-359" custLinFactNeighborY="3845">
        <dgm:presLayoutVars>
          <dgm:bulletEnabled val="1"/>
        </dgm:presLayoutVars>
      </dgm:prSet>
      <dgm:spPr/>
    </dgm:pt>
    <dgm:pt modelId="{E191C929-E678-4EE2-98CD-15C238443A0B}" type="pres">
      <dgm:prSet presAssocID="{AFF95DE6-44F3-46F1-94D3-D998D15A566F}" presName="spacing" presStyleCnt="0"/>
      <dgm:spPr/>
    </dgm:pt>
    <dgm:pt modelId="{52E4354E-D493-4EC0-8752-1D62F78D2D68}" type="pres">
      <dgm:prSet presAssocID="{4CAD5B41-6A3C-4F25-906A-63B1EEAD2A78}" presName="composite" presStyleCnt="0"/>
      <dgm:spPr/>
    </dgm:pt>
    <dgm:pt modelId="{E2783ED8-535E-4A33-BAF6-7DDDD4776E31}" type="pres">
      <dgm:prSet presAssocID="{4CAD5B41-6A3C-4F25-906A-63B1EEAD2A78}" presName="imgShp" presStyleLbl="fgImgPlace1" presStyleIdx="1" presStyleCnt="5"/>
      <dgm:spPr>
        <a:solidFill>
          <a:schemeClr val="accent2">
            <a:lumMod val="60000"/>
            <a:lumOff val="40000"/>
          </a:schemeClr>
        </a:solidFill>
      </dgm:spPr>
    </dgm:pt>
    <dgm:pt modelId="{09849B8B-2119-4ADB-9BF9-3D4173E09F8E}" type="pres">
      <dgm:prSet presAssocID="{4CAD5B41-6A3C-4F25-906A-63B1EEAD2A78}" presName="txShp" presStyleLbl="node1" presStyleIdx="1" presStyleCnt="5">
        <dgm:presLayoutVars>
          <dgm:bulletEnabled val="1"/>
        </dgm:presLayoutVars>
      </dgm:prSet>
      <dgm:spPr/>
    </dgm:pt>
    <dgm:pt modelId="{CAA48136-1FA2-4673-B26D-07C1F8C4976E}" type="pres">
      <dgm:prSet presAssocID="{FE7118FF-2655-4D0D-8583-743690BB5094}" presName="spacing" presStyleCnt="0"/>
      <dgm:spPr/>
    </dgm:pt>
    <dgm:pt modelId="{E183851D-4B51-48F3-89CE-C27D85ADE2B6}" type="pres">
      <dgm:prSet presAssocID="{3546C80E-3A2A-44DA-AAB8-87F6D4D22EFE}" presName="composite" presStyleCnt="0"/>
      <dgm:spPr/>
    </dgm:pt>
    <dgm:pt modelId="{998397E3-D88A-4BDA-9100-5610917402E8}" type="pres">
      <dgm:prSet presAssocID="{3546C80E-3A2A-44DA-AAB8-87F6D4D22EFE}" presName="imgShp" presStyleLbl="fgImgPlace1" presStyleIdx="2" presStyleCnt="5"/>
      <dgm:spPr>
        <a:solidFill>
          <a:schemeClr val="accent2">
            <a:lumMod val="60000"/>
            <a:lumOff val="40000"/>
          </a:schemeClr>
        </a:solidFill>
      </dgm:spPr>
    </dgm:pt>
    <dgm:pt modelId="{0B42038F-9103-4443-9FA9-55AD88EFF795}" type="pres">
      <dgm:prSet presAssocID="{3546C80E-3A2A-44DA-AAB8-87F6D4D22EFE}" presName="txShp" presStyleLbl="node1" presStyleIdx="2" presStyleCnt="5" custLinFactNeighborX="216" custLinFactNeighborY="5827">
        <dgm:presLayoutVars>
          <dgm:bulletEnabled val="1"/>
        </dgm:presLayoutVars>
      </dgm:prSet>
      <dgm:spPr/>
    </dgm:pt>
    <dgm:pt modelId="{DF53F250-EE08-4053-9D02-CB1CC773324A}" type="pres">
      <dgm:prSet presAssocID="{08B80CA6-4393-4940-B607-C34589ED230D}" presName="spacing" presStyleCnt="0"/>
      <dgm:spPr/>
    </dgm:pt>
    <dgm:pt modelId="{C5F8B51E-1268-4705-9F8F-38CAEA7978B0}" type="pres">
      <dgm:prSet presAssocID="{D96A1653-037D-44A8-88D7-4BDF5AE6CD7A}" presName="composite" presStyleCnt="0"/>
      <dgm:spPr/>
    </dgm:pt>
    <dgm:pt modelId="{61E604F6-53FA-4784-BA7A-51188415C8D4}" type="pres">
      <dgm:prSet presAssocID="{D96A1653-037D-44A8-88D7-4BDF5AE6CD7A}" presName="imgShp" presStyleLbl="fgImgPlace1" presStyleIdx="3" presStyleCnt="5"/>
      <dgm:spPr>
        <a:solidFill>
          <a:schemeClr val="accent2">
            <a:lumMod val="60000"/>
            <a:lumOff val="40000"/>
          </a:schemeClr>
        </a:solidFill>
      </dgm:spPr>
    </dgm:pt>
    <dgm:pt modelId="{8B02DA9E-A3B6-490E-91EB-E948C6FDC008}" type="pres">
      <dgm:prSet presAssocID="{D96A1653-037D-44A8-88D7-4BDF5AE6CD7A}" presName="txShp" presStyleLbl="node1" presStyleIdx="3" presStyleCnt="5">
        <dgm:presLayoutVars>
          <dgm:bulletEnabled val="1"/>
        </dgm:presLayoutVars>
      </dgm:prSet>
      <dgm:spPr/>
    </dgm:pt>
    <dgm:pt modelId="{70A52DCF-CB6C-43A1-915A-ED6F10351C52}" type="pres">
      <dgm:prSet presAssocID="{0D0A7369-880B-4C10-9D01-5E1B4131C176}" presName="spacing" presStyleCnt="0"/>
      <dgm:spPr/>
    </dgm:pt>
    <dgm:pt modelId="{B6EC0910-01FC-4E80-BFDB-C8E20EA19644}" type="pres">
      <dgm:prSet presAssocID="{ED367D3D-6DD5-4D62-9CCC-915A64DFCD6E}" presName="composite" presStyleCnt="0"/>
      <dgm:spPr/>
    </dgm:pt>
    <dgm:pt modelId="{C8B42982-350D-4D01-839E-17CDC2481357}" type="pres">
      <dgm:prSet presAssocID="{ED367D3D-6DD5-4D62-9CCC-915A64DFCD6E}" presName="imgShp" presStyleLbl="fgImgPlace1" presStyleIdx="4" presStyleCnt="5"/>
      <dgm:spPr>
        <a:solidFill>
          <a:schemeClr val="accent2">
            <a:lumMod val="60000"/>
            <a:lumOff val="40000"/>
          </a:schemeClr>
        </a:solidFill>
      </dgm:spPr>
    </dgm:pt>
    <dgm:pt modelId="{209E42DE-FD3D-4FFD-889B-D877B46AE3CE}" type="pres">
      <dgm:prSet presAssocID="{ED367D3D-6DD5-4D62-9CCC-915A64DFCD6E}" presName="txShp" presStyleLbl="node1" presStyleIdx="4" presStyleCnt="5" custScaleX="98742">
        <dgm:presLayoutVars>
          <dgm:bulletEnabled val="1"/>
        </dgm:presLayoutVars>
      </dgm:prSet>
      <dgm:spPr/>
    </dgm:pt>
  </dgm:ptLst>
  <dgm:cxnLst>
    <dgm:cxn modelId="{90DFA009-7680-4BE2-B1BD-73FA7E4CA27B}" type="presOf" srcId="{ED367D3D-6DD5-4D62-9CCC-915A64DFCD6E}" destId="{209E42DE-FD3D-4FFD-889B-D877B46AE3CE}" srcOrd="0" destOrd="0" presId="urn:microsoft.com/office/officeart/2005/8/layout/vList3"/>
    <dgm:cxn modelId="{4131750F-23AB-46EE-AF46-8BBCE5B629F8}" srcId="{77EAB12A-156C-4FFE-9371-6E2438F9D863}" destId="{4CAD5B41-6A3C-4F25-906A-63B1EEAD2A78}" srcOrd="1" destOrd="0" parTransId="{94D2481B-D44A-4884-935D-15D89C9C036D}" sibTransId="{FE7118FF-2655-4D0D-8583-743690BB5094}"/>
    <dgm:cxn modelId="{C9DA581C-1356-46F9-87EE-352DA02EDB9C}" type="presOf" srcId="{D96A1653-037D-44A8-88D7-4BDF5AE6CD7A}" destId="{8B02DA9E-A3B6-490E-91EB-E948C6FDC008}" srcOrd="0" destOrd="0" presId="urn:microsoft.com/office/officeart/2005/8/layout/vList3"/>
    <dgm:cxn modelId="{FCCAA81E-5805-4869-A826-D67A2D9A739D}" srcId="{77EAB12A-156C-4FFE-9371-6E2438F9D863}" destId="{D96A1653-037D-44A8-88D7-4BDF5AE6CD7A}" srcOrd="3" destOrd="0" parTransId="{AB5063EC-87BA-4A99-A4E3-1B6B6AC152A3}" sibTransId="{0D0A7369-880B-4C10-9D01-5E1B4131C176}"/>
    <dgm:cxn modelId="{2E0F313D-CA68-4A1D-9EF7-8CADBE27964C}" type="presOf" srcId="{4CAD5B41-6A3C-4F25-906A-63B1EEAD2A78}" destId="{09849B8B-2119-4ADB-9BF9-3D4173E09F8E}" srcOrd="0" destOrd="0" presId="urn:microsoft.com/office/officeart/2005/8/layout/vList3"/>
    <dgm:cxn modelId="{2D41763D-6687-4BE2-8F25-D83B42C8E170}" srcId="{77EAB12A-156C-4FFE-9371-6E2438F9D863}" destId="{ED367D3D-6DD5-4D62-9CCC-915A64DFCD6E}" srcOrd="4" destOrd="0" parTransId="{545E44AA-6333-4D81-A62D-208068808D16}" sibTransId="{D88AAC87-7DA2-4B53-93D0-E99F60A41530}"/>
    <dgm:cxn modelId="{17213354-D24D-4DE0-AAE2-6C03D79DED63}" type="presOf" srcId="{72358C10-BD4C-4BE1-916A-B7E5CD9AC929}" destId="{8F17A48B-BB9F-47D2-9305-2988C9CE57A9}" srcOrd="0" destOrd="0" presId="urn:microsoft.com/office/officeart/2005/8/layout/vList3"/>
    <dgm:cxn modelId="{9C173C8C-D9D5-44E7-B262-8F24A9F31EEB}" type="presOf" srcId="{77EAB12A-156C-4FFE-9371-6E2438F9D863}" destId="{EB7A7595-FC8B-4CD1-8345-FA673FCE89B1}" srcOrd="0" destOrd="0" presId="urn:microsoft.com/office/officeart/2005/8/layout/vList3"/>
    <dgm:cxn modelId="{7D026A94-980E-4D15-8739-172BE206119F}" srcId="{77EAB12A-156C-4FFE-9371-6E2438F9D863}" destId="{72358C10-BD4C-4BE1-916A-B7E5CD9AC929}" srcOrd="0" destOrd="0" parTransId="{706E4C12-308E-4357-B706-EB70AB391FBD}" sibTransId="{AFF95DE6-44F3-46F1-94D3-D998D15A566F}"/>
    <dgm:cxn modelId="{EB83AECC-1F1B-4CA0-80E1-3B578246998C}" type="presOf" srcId="{3546C80E-3A2A-44DA-AAB8-87F6D4D22EFE}" destId="{0B42038F-9103-4443-9FA9-55AD88EFF795}" srcOrd="0" destOrd="0" presId="urn:microsoft.com/office/officeart/2005/8/layout/vList3"/>
    <dgm:cxn modelId="{BDCE92D2-A966-4D22-9B1D-2F8651DFF544}" srcId="{77EAB12A-156C-4FFE-9371-6E2438F9D863}" destId="{3546C80E-3A2A-44DA-AAB8-87F6D4D22EFE}" srcOrd="2" destOrd="0" parTransId="{EBB3966C-47BE-430B-9F41-8185316D5A68}" sibTransId="{08B80CA6-4393-4940-B607-C34589ED230D}"/>
    <dgm:cxn modelId="{872B74E9-49BA-4547-BB0A-1A4AE9147DE2}" type="presParOf" srcId="{EB7A7595-FC8B-4CD1-8345-FA673FCE89B1}" destId="{77E16F6F-2CE4-4CE9-96CC-4E70CF6D33C8}" srcOrd="0" destOrd="0" presId="urn:microsoft.com/office/officeart/2005/8/layout/vList3"/>
    <dgm:cxn modelId="{CF467F19-F5E9-43D1-81B5-E0FF18DA93C2}" type="presParOf" srcId="{77E16F6F-2CE4-4CE9-96CC-4E70CF6D33C8}" destId="{95427B3E-D893-4D2C-A693-D89620A089A3}" srcOrd="0" destOrd="0" presId="urn:microsoft.com/office/officeart/2005/8/layout/vList3"/>
    <dgm:cxn modelId="{EFDCF039-677C-43C4-AD62-1D09C95FA53F}" type="presParOf" srcId="{77E16F6F-2CE4-4CE9-96CC-4E70CF6D33C8}" destId="{8F17A48B-BB9F-47D2-9305-2988C9CE57A9}" srcOrd="1" destOrd="0" presId="urn:microsoft.com/office/officeart/2005/8/layout/vList3"/>
    <dgm:cxn modelId="{7CBB3F26-795C-4625-B134-F5CE995AD39B}" type="presParOf" srcId="{EB7A7595-FC8B-4CD1-8345-FA673FCE89B1}" destId="{E191C929-E678-4EE2-98CD-15C238443A0B}" srcOrd="1" destOrd="0" presId="urn:microsoft.com/office/officeart/2005/8/layout/vList3"/>
    <dgm:cxn modelId="{FA4B4C58-BAE6-40E2-8F2C-B8A615004CA6}" type="presParOf" srcId="{EB7A7595-FC8B-4CD1-8345-FA673FCE89B1}" destId="{52E4354E-D493-4EC0-8752-1D62F78D2D68}" srcOrd="2" destOrd="0" presId="urn:microsoft.com/office/officeart/2005/8/layout/vList3"/>
    <dgm:cxn modelId="{EE8FFFB5-E1B2-4768-8AC6-6201998830FF}" type="presParOf" srcId="{52E4354E-D493-4EC0-8752-1D62F78D2D68}" destId="{E2783ED8-535E-4A33-BAF6-7DDDD4776E31}" srcOrd="0" destOrd="0" presId="urn:microsoft.com/office/officeart/2005/8/layout/vList3"/>
    <dgm:cxn modelId="{D982CCCA-2023-46CE-9B35-9A54B53A4E51}" type="presParOf" srcId="{52E4354E-D493-4EC0-8752-1D62F78D2D68}" destId="{09849B8B-2119-4ADB-9BF9-3D4173E09F8E}" srcOrd="1" destOrd="0" presId="urn:microsoft.com/office/officeart/2005/8/layout/vList3"/>
    <dgm:cxn modelId="{9134D2C1-7778-4EF4-9FEB-AB36E4EBF2C0}" type="presParOf" srcId="{EB7A7595-FC8B-4CD1-8345-FA673FCE89B1}" destId="{CAA48136-1FA2-4673-B26D-07C1F8C4976E}" srcOrd="3" destOrd="0" presId="urn:microsoft.com/office/officeart/2005/8/layout/vList3"/>
    <dgm:cxn modelId="{71D71E04-5B24-40FB-88D1-68E91577D4A9}" type="presParOf" srcId="{EB7A7595-FC8B-4CD1-8345-FA673FCE89B1}" destId="{E183851D-4B51-48F3-89CE-C27D85ADE2B6}" srcOrd="4" destOrd="0" presId="urn:microsoft.com/office/officeart/2005/8/layout/vList3"/>
    <dgm:cxn modelId="{8BF061B1-37DD-41F2-AEFC-163BCA826AA7}" type="presParOf" srcId="{E183851D-4B51-48F3-89CE-C27D85ADE2B6}" destId="{998397E3-D88A-4BDA-9100-5610917402E8}" srcOrd="0" destOrd="0" presId="urn:microsoft.com/office/officeart/2005/8/layout/vList3"/>
    <dgm:cxn modelId="{42F269C1-42F5-45E7-8664-D81E7CF03A42}" type="presParOf" srcId="{E183851D-4B51-48F3-89CE-C27D85ADE2B6}" destId="{0B42038F-9103-4443-9FA9-55AD88EFF795}" srcOrd="1" destOrd="0" presId="urn:microsoft.com/office/officeart/2005/8/layout/vList3"/>
    <dgm:cxn modelId="{2918C09D-7C59-4039-8FA6-8036295743F9}" type="presParOf" srcId="{EB7A7595-FC8B-4CD1-8345-FA673FCE89B1}" destId="{DF53F250-EE08-4053-9D02-CB1CC773324A}" srcOrd="5" destOrd="0" presId="urn:microsoft.com/office/officeart/2005/8/layout/vList3"/>
    <dgm:cxn modelId="{2ADCCB4E-AE2C-489B-BE86-40F9A154C257}" type="presParOf" srcId="{EB7A7595-FC8B-4CD1-8345-FA673FCE89B1}" destId="{C5F8B51E-1268-4705-9F8F-38CAEA7978B0}" srcOrd="6" destOrd="0" presId="urn:microsoft.com/office/officeart/2005/8/layout/vList3"/>
    <dgm:cxn modelId="{FD5AECD6-A90C-4CF0-B441-DD4798B5ADE3}" type="presParOf" srcId="{C5F8B51E-1268-4705-9F8F-38CAEA7978B0}" destId="{61E604F6-53FA-4784-BA7A-51188415C8D4}" srcOrd="0" destOrd="0" presId="urn:microsoft.com/office/officeart/2005/8/layout/vList3"/>
    <dgm:cxn modelId="{158851BF-F1BC-4AA5-91EA-FA4FF48AF0D6}" type="presParOf" srcId="{C5F8B51E-1268-4705-9F8F-38CAEA7978B0}" destId="{8B02DA9E-A3B6-490E-91EB-E948C6FDC008}" srcOrd="1" destOrd="0" presId="urn:microsoft.com/office/officeart/2005/8/layout/vList3"/>
    <dgm:cxn modelId="{31F3B767-7E15-4E2C-8DC2-4BCD42BEA4E4}" type="presParOf" srcId="{EB7A7595-FC8B-4CD1-8345-FA673FCE89B1}" destId="{70A52DCF-CB6C-43A1-915A-ED6F10351C52}" srcOrd="7" destOrd="0" presId="urn:microsoft.com/office/officeart/2005/8/layout/vList3"/>
    <dgm:cxn modelId="{F7BF489A-00A9-48D3-8668-D6C34AC19E73}" type="presParOf" srcId="{EB7A7595-FC8B-4CD1-8345-FA673FCE89B1}" destId="{B6EC0910-01FC-4E80-BFDB-C8E20EA19644}" srcOrd="8" destOrd="0" presId="urn:microsoft.com/office/officeart/2005/8/layout/vList3"/>
    <dgm:cxn modelId="{1D431EDA-A0F3-4811-9026-911C657F7C65}" type="presParOf" srcId="{B6EC0910-01FC-4E80-BFDB-C8E20EA19644}" destId="{C8B42982-350D-4D01-839E-17CDC2481357}" srcOrd="0" destOrd="0" presId="urn:microsoft.com/office/officeart/2005/8/layout/vList3"/>
    <dgm:cxn modelId="{24E76E83-D4DF-4343-A3D3-33E2F73D0382}" type="presParOf" srcId="{B6EC0910-01FC-4E80-BFDB-C8E20EA19644}" destId="{209E42DE-FD3D-4FFD-889B-D877B46AE3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DE1D1C-E554-44E8-98AE-9D1BD7D461D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5D783B-7DDB-4C8B-B278-2EBD3EC3113B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 этап 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предварительный</a:t>
          </a:r>
        </a:p>
      </dgm:t>
    </dgm:pt>
    <dgm:pt modelId="{44D84AB8-47E8-4CBE-92CB-1F200583E084}" type="parTrans" cxnId="{276E5A0F-1C64-4287-AC4C-608B217186E7}">
      <dgm:prSet/>
      <dgm:spPr/>
      <dgm:t>
        <a:bodyPr/>
        <a:lstStyle/>
        <a:p>
          <a:endParaRPr lang="ru-RU"/>
        </a:p>
      </dgm:t>
    </dgm:pt>
    <dgm:pt modelId="{A61321C1-1D74-462D-A469-51A33EE2A65B}" type="sibTrans" cxnId="{276E5A0F-1C64-4287-AC4C-608B217186E7}">
      <dgm:prSet/>
      <dgm:spPr/>
      <dgm:t>
        <a:bodyPr/>
        <a:lstStyle/>
        <a:p>
          <a:endParaRPr lang="ru-RU"/>
        </a:p>
      </dgm:t>
    </dgm:pt>
    <dgm:pt modelId="{FBAB7A26-38BE-4216-B83D-7EC897A06F67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Постановка цели и задач, определение направлений , объектов и методов, предварительная работа с детьми и родителями.</a:t>
          </a:r>
        </a:p>
      </dgm:t>
    </dgm:pt>
    <dgm:pt modelId="{87260E30-1236-4F29-B395-D368C260E6E5}" type="parTrans" cxnId="{099C859C-2204-486A-84B4-FBBB2910040E}">
      <dgm:prSet/>
      <dgm:spPr/>
      <dgm:t>
        <a:bodyPr/>
        <a:lstStyle/>
        <a:p>
          <a:endParaRPr lang="ru-RU"/>
        </a:p>
      </dgm:t>
    </dgm:pt>
    <dgm:pt modelId="{782DA4CA-DFCB-4416-8988-EE21F3C0CC8F}" type="sibTrans" cxnId="{099C859C-2204-486A-84B4-FBBB2910040E}">
      <dgm:prSet/>
      <dgm:spPr/>
      <dgm:t>
        <a:bodyPr/>
        <a:lstStyle/>
        <a:p>
          <a:endParaRPr lang="ru-RU"/>
        </a:p>
      </dgm:t>
    </dgm:pt>
    <dgm:pt modelId="{E64A20C1-5EF2-4D09-B39C-26F735FFBA1B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этап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основной</a:t>
          </a:r>
        </a:p>
      </dgm:t>
    </dgm:pt>
    <dgm:pt modelId="{4A714A0C-3C77-4D1B-A74F-8008D2AC96DE}" type="parTrans" cxnId="{3D4096E0-8355-46B9-A67C-E3B9D68DE2AB}">
      <dgm:prSet/>
      <dgm:spPr/>
      <dgm:t>
        <a:bodyPr/>
        <a:lstStyle/>
        <a:p>
          <a:endParaRPr lang="ru-RU"/>
        </a:p>
      </dgm:t>
    </dgm:pt>
    <dgm:pt modelId="{A3DE47C3-79AB-4D5F-AFEC-24855C343159}" type="sibTrans" cxnId="{3D4096E0-8355-46B9-A67C-E3B9D68DE2AB}">
      <dgm:prSet/>
      <dgm:spPr/>
      <dgm:t>
        <a:bodyPr/>
        <a:lstStyle/>
        <a:p>
          <a:endParaRPr lang="ru-RU"/>
        </a:p>
      </dgm:t>
    </dgm:pt>
    <dgm:pt modelId="{EA7756EB-1262-4FDD-AC54-0AF2BBCC1345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первоначальных детских представлений, накопление и закрепление полученных знаний , навыков через практическую деятельность детей.</a:t>
          </a:r>
          <a:endParaRPr lang="ru-RU" sz="1600" dirty="0"/>
        </a:p>
      </dgm:t>
    </dgm:pt>
    <dgm:pt modelId="{0AF97172-AE84-4726-B1BC-68F63FF7A54C}" type="parTrans" cxnId="{3BAB12A4-09ED-4C24-9243-6AE904CE9FE5}">
      <dgm:prSet/>
      <dgm:spPr/>
      <dgm:t>
        <a:bodyPr/>
        <a:lstStyle/>
        <a:p>
          <a:endParaRPr lang="ru-RU"/>
        </a:p>
      </dgm:t>
    </dgm:pt>
    <dgm:pt modelId="{F28AB3C6-BF79-42D2-8E2E-2291E2D27834}" type="sibTrans" cxnId="{3BAB12A4-09ED-4C24-9243-6AE904CE9FE5}">
      <dgm:prSet/>
      <dgm:spPr/>
      <dgm:t>
        <a:bodyPr/>
        <a:lstStyle/>
        <a:p>
          <a:endParaRPr lang="ru-RU"/>
        </a:p>
      </dgm:t>
    </dgm:pt>
    <dgm:pt modelId="{EF734B44-4CD4-49FC-B6B2-328BC3CDFD77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 этап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</a:t>
          </a:r>
        </a:p>
      </dgm:t>
    </dgm:pt>
    <dgm:pt modelId="{604CAC53-6598-49CC-92E3-518154AC6EFF}" type="parTrans" cxnId="{245CBC83-BD8C-4447-A13D-2FB25C958A79}">
      <dgm:prSet/>
      <dgm:spPr/>
      <dgm:t>
        <a:bodyPr/>
        <a:lstStyle/>
        <a:p>
          <a:endParaRPr lang="ru-RU"/>
        </a:p>
      </dgm:t>
    </dgm:pt>
    <dgm:pt modelId="{DEB46A02-3109-4C0D-AEC8-97EE349D0CAB}" type="sibTrans" cxnId="{245CBC83-BD8C-4447-A13D-2FB25C958A79}">
      <dgm:prSet/>
      <dgm:spPr/>
      <dgm:t>
        <a:bodyPr/>
        <a:lstStyle/>
        <a:p>
          <a:endParaRPr lang="ru-RU"/>
        </a:p>
      </dgm:t>
    </dgm:pt>
    <dgm:pt modelId="{E907EDDF-2D41-4B01-B0E8-D2F2DF8A00DD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ru-RU" sz="1600" dirty="0"/>
        </a:p>
      </dgm:t>
    </dgm:pt>
    <dgm:pt modelId="{93F3FD4E-853F-4DE6-8DB5-92CC741A3C47}" type="parTrans" cxnId="{3E7B9C80-268F-485D-B22F-466EFCF10B7C}">
      <dgm:prSet/>
      <dgm:spPr/>
      <dgm:t>
        <a:bodyPr/>
        <a:lstStyle/>
        <a:p>
          <a:endParaRPr lang="ru-RU"/>
        </a:p>
      </dgm:t>
    </dgm:pt>
    <dgm:pt modelId="{33F8E6E3-F64B-4E6D-987E-068DD55B3430}" type="sibTrans" cxnId="{3E7B9C80-268F-485D-B22F-466EFCF10B7C}">
      <dgm:prSet/>
      <dgm:spPr/>
      <dgm:t>
        <a:bodyPr/>
        <a:lstStyle/>
        <a:p>
          <a:endParaRPr lang="ru-RU"/>
        </a:p>
      </dgm:t>
    </dgm:pt>
    <dgm:pt modelId="{CCD48D29-7115-4145-8959-9F90D527069D}" type="pres">
      <dgm:prSet presAssocID="{99DE1D1C-E554-44E8-98AE-9D1BD7D461D7}" presName="Name0" presStyleCnt="0">
        <dgm:presLayoutVars>
          <dgm:dir/>
          <dgm:animLvl val="lvl"/>
          <dgm:resizeHandles/>
        </dgm:presLayoutVars>
      </dgm:prSet>
      <dgm:spPr/>
    </dgm:pt>
    <dgm:pt modelId="{5B497814-0788-4E7A-85BB-1DB0F8CF569F}" type="pres">
      <dgm:prSet presAssocID="{A65D783B-7DDB-4C8B-B278-2EBD3EC3113B}" presName="linNode" presStyleCnt="0"/>
      <dgm:spPr/>
    </dgm:pt>
    <dgm:pt modelId="{28D81485-339E-4D08-A06A-7C19E6541543}" type="pres">
      <dgm:prSet presAssocID="{A65D783B-7DDB-4C8B-B278-2EBD3EC3113B}" presName="parentShp" presStyleLbl="node1" presStyleIdx="0" presStyleCnt="3" custScaleX="59463" custScaleY="42312" custLinFactNeighborX="-22163" custLinFactNeighborY="-26">
        <dgm:presLayoutVars>
          <dgm:bulletEnabled val="1"/>
        </dgm:presLayoutVars>
      </dgm:prSet>
      <dgm:spPr/>
    </dgm:pt>
    <dgm:pt modelId="{DF533D7D-3978-48BB-9B7E-FFFFAFDD4951}" type="pres">
      <dgm:prSet presAssocID="{A65D783B-7DDB-4C8B-B278-2EBD3EC3113B}" presName="childShp" presStyleLbl="bgAccFollowNode1" presStyleIdx="0" presStyleCnt="3" custScaleX="122458">
        <dgm:presLayoutVars>
          <dgm:bulletEnabled val="1"/>
        </dgm:presLayoutVars>
      </dgm:prSet>
      <dgm:spPr/>
    </dgm:pt>
    <dgm:pt modelId="{BE64DCF0-94F1-44D8-A986-4BA188B9B8FD}" type="pres">
      <dgm:prSet presAssocID="{A61321C1-1D74-462D-A469-51A33EE2A65B}" presName="spacing" presStyleCnt="0"/>
      <dgm:spPr/>
    </dgm:pt>
    <dgm:pt modelId="{582A1F12-5B32-4606-86C1-85E7A2C5C028}" type="pres">
      <dgm:prSet presAssocID="{E64A20C1-5EF2-4D09-B39C-26F735FFBA1B}" presName="linNode" presStyleCnt="0"/>
      <dgm:spPr/>
    </dgm:pt>
    <dgm:pt modelId="{1008A5E4-A5C5-44B0-8DF0-24D7FBD9D7EF}" type="pres">
      <dgm:prSet presAssocID="{E64A20C1-5EF2-4D09-B39C-26F735FFBA1B}" presName="parentShp" presStyleLbl="node1" presStyleIdx="1" presStyleCnt="3" custScaleX="58756" custScaleY="47721" custLinFactNeighborX="-13960" custLinFactNeighborY="-1181">
        <dgm:presLayoutVars>
          <dgm:bulletEnabled val="1"/>
        </dgm:presLayoutVars>
      </dgm:prSet>
      <dgm:spPr/>
    </dgm:pt>
    <dgm:pt modelId="{2BE773A0-530E-490A-83C5-881F7AF0B37F}" type="pres">
      <dgm:prSet presAssocID="{E64A20C1-5EF2-4D09-B39C-26F735FFBA1B}" presName="childShp" presStyleLbl="bgAccFollowNode1" presStyleIdx="1" presStyleCnt="3" custScaleX="123681">
        <dgm:presLayoutVars>
          <dgm:bulletEnabled val="1"/>
        </dgm:presLayoutVars>
      </dgm:prSet>
      <dgm:spPr/>
    </dgm:pt>
    <dgm:pt modelId="{1FF0D139-02A7-489C-AD7A-9A73E5E00541}" type="pres">
      <dgm:prSet presAssocID="{A3DE47C3-79AB-4D5F-AFEC-24855C343159}" presName="spacing" presStyleCnt="0"/>
      <dgm:spPr/>
    </dgm:pt>
    <dgm:pt modelId="{6880BE67-D489-4BA5-9F46-B3450973DEF6}" type="pres">
      <dgm:prSet presAssocID="{EF734B44-4CD4-49FC-B6B2-328BC3CDFD77}" presName="linNode" presStyleCnt="0"/>
      <dgm:spPr/>
    </dgm:pt>
    <dgm:pt modelId="{4C19FE8F-F8D9-49F6-BB87-36E50F00E6A3}" type="pres">
      <dgm:prSet presAssocID="{EF734B44-4CD4-49FC-B6B2-328BC3CDFD77}" presName="parentShp" presStyleLbl="node1" presStyleIdx="2" presStyleCnt="3" custScaleX="58191" custScaleY="47721" custLinFactNeighborX="-13771" custLinFactNeighborY="1770">
        <dgm:presLayoutVars>
          <dgm:bulletEnabled val="1"/>
        </dgm:presLayoutVars>
      </dgm:prSet>
      <dgm:spPr/>
    </dgm:pt>
    <dgm:pt modelId="{9993AD12-5800-401D-9228-6CB8D8CC9735}" type="pres">
      <dgm:prSet presAssocID="{EF734B44-4CD4-49FC-B6B2-328BC3CDFD77}" presName="childShp" presStyleLbl="bgAccFollowNode1" presStyleIdx="2" presStyleCnt="3" custScaleX="122457" custLinFactNeighborX="884" custLinFactNeighborY="0">
        <dgm:presLayoutVars>
          <dgm:bulletEnabled val="1"/>
        </dgm:presLayoutVars>
      </dgm:prSet>
      <dgm:spPr>
        <a:solidFill>
          <a:schemeClr val="accent2">
            <a:lumMod val="40000"/>
            <a:lumOff val="60000"/>
            <a:alpha val="90000"/>
          </a:schemeClr>
        </a:solidFill>
      </dgm:spPr>
    </dgm:pt>
  </dgm:ptLst>
  <dgm:cxnLst>
    <dgm:cxn modelId="{276E5A0F-1C64-4287-AC4C-608B217186E7}" srcId="{99DE1D1C-E554-44E8-98AE-9D1BD7D461D7}" destId="{A65D783B-7DDB-4C8B-B278-2EBD3EC3113B}" srcOrd="0" destOrd="0" parTransId="{44D84AB8-47E8-4CBE-92CB-1F200583E084}" sibTransId="{A61321C1-1D74-462D-A469-51A33EE2A65B}"/>
    <dgm:cxn modelId="{4A44CA5F-10DB-4566-AAA6-DA39E41C1552}" type="presOf" srcId="{FBAB7A26-38BE-4216-B83D-7EC897A06F67}" destId="{DF533D7D-3978-48BB-9B7E-FFFFAFDD4951}" srcOrd="0" destOrd="1" presId="urn:microsoft.com/office/officeart/2005/8/layout/vList6"/>
    <dgm:cxn modelId="{24B1F867-097E-4303-8426-D2B836AE1EB1}" type="presOf" srcId="{E907EDDF-2D41-4B01-B0E8-D2F2DF8A00DD}" destId="{DF533D7D-3978-48BB-9B7E-FFFFAFDD4951}" srcOrd="0" destOrd="0" presId="urn:microsoft.com/office/officeart/2005/8/layout/vList6"/>
    <dgm:cxn modelId="{4996A170-BB03-4D52-973A-A8A497834480}" type="presOf" srcId="{E64A20C1-5EF2-4D09-B39C-26F735FFBA1B}" destId="{1008A5E4-A5C5-44B0-8DF0-24D7FBD9D7EF}" srcOrd="0" destOrd="0" presId="urn:microsoft.com/office/officeart/2005/8/layout/vList6"/>
    <dgm:cxn modelId="{ABC7EE50-0837-416F-B9D4-84CA6C306476}" type="presOf" srcId="{A65D783B-7DDB-4C8B-B278-2EBD3EC3113B}" destId="{28D81485-339E-4D08-A06A-7C19E6541543}" srcOrd="0" destOrd="0" presId="urn:microsoft.com/office/officeart/2005/8/layout/vList6"/>
    <dgm:cxn modelId="{3E7B9C80-268F-485D-B22F-466EFCF10B7C}" srcId="{A65D783B-7DDB-4C8B-B278-2EBD3EC3113B}" destId="{E907EDDF-2D41-4B01-B0E8-D2F2DF8A00DD}" srcOrd="0" destOrd="0" parTransId="{93F3FD4E-853F-4DE6-8DB5-92CC741A3C47}" sibTransId="{33F8E6E3-F64B-4E6D-987E-068DD55B3430}"/>
    <dgm:cxn modelId="{245CBC83-BD8C-4447-A13D-2FB25C958A79}" srcId="{99DE1D1C-E554-44E8-98AE-9D1BD7D461D7}" destId="{EF734B44-4CD4-49FC-B6B2-328BC3CDFD77}" srcOrd="2" destOrd="0" parTransId="{604CAC53-6598-49CC-92E3-518154AC6EFF}" sibTransId="{DEB46A02-3109-4C0D-AEC8-97EE349D0CAB}"/>
    <dgm:cxn modelId="{F9FB328A-8DD0-4EE0-AEE3-C48413DCB4AD}" type="presOf" srcId="{99DE1D1C-E554-44E8-98AE-9D1BD7D461D7}" destId="{CCD48D29-7115-4145-8959-9F90D527069D}" srcOrd="0" destOrd="0" presId="urn:microsoft.com/office/officeart/2005/8/layout/vList6"/>
    <dgm:cxn modelId="{9D26338B-36EF-4FDD-80C0-0214D388955C}" type="presOf" srcId="{EA7756EB-1262-4FDD-AC54-0AF2BBCC1345}" destId="{2BE773A0-530E-490A-83C5-881F7AF0B37F}" srcOrd="0" destOrd="0" presId="urn:microsoft.com/office/officeart/2005/8/layout/vList6"/>
    <dgm:cxn modelId="{099C859C-2204-486A-84B4-FBBB2910040E}" srcId="{A65D783B-7DDB-4C8B-B278-2EBD3EC3113B}" destId="{FBAB7A26-38BE-4216-B83D-7EC897A06F67}" srcOrd="1" destOrd="0" parTransId="{87260E30-1236-4F29-B395-D368C260E6E5}" sibTransId="{782DA4CA-DFCB-4416-8988-EE21F3C0CC8F}"/>
    <dgm:cxn modelId="{3BAB12A4-09ED-4C24-9243-6AE904CE9FE5}" srcId="{E64A20C1-5EF2-4D09-B39C-26F735FFBA1B}" destId="{EA7756EB-1262-4FDD-AC54-0AF2BBCC1345}" srcOrd="0" destOrd="0" parTransId="{0AF97172-AE84-4726-B1BC-68F63FF7A54C}" sibTransId="{F28AB3C6-BF79-42D2-8E2E-2291E2D27834}"/>
    <dgm:cxn modelId="{3D4096E0-8355-46B9-A67C-E3B9D68DE2AB}" srcId="{99DE1D1C-E554-44E8-98AE-9D1BD7D461D7}" destId="{E64A20C1-5EF2-4D09-B39C-26F735FFBA1B}" srcOrd="1" destOrd="0" parTransId="{4A714A0C-3C77-4D1B-A74F-8008D2AC96DE}" sibTransId="{A3DE47C3-79AB-4D5F-AFEC-24855C343159}"/>
    <dgm:cxn modelId="{5ACDDBF6-34D9-4380-A937-6938F7CF479C}" type="presOf" srcId="{EF734B44-4CD4-49FC-B6B2-328BC3CDFD77}" destId="{4C19FE8F-F8D9-49F6-BB87-36E50F00E6A3}" srcOrd="0" destOrd="0" presId="urn:microsoft.com/office/officeart/2005/8/layout/vList6"/>
    <dgm:cxn modelId="{EC7A3FBA-DB71-4F0E-B761-3C2AB91A646C}" type="presParOf" srcId="{CCD48D29-7115-4145-8959-9F90D527069D}" destId="{5B497814-0788-4E7A-85BB-1DB0F8CF569F}" srcOrd="0" destOrd="0" presId="urn:microsoft.com/office/officeart/2005/8/layout/vList6"/>
    <dgm:cxn modelId="{CB05F107-BB34-466D-8FF3-A419839E6254}" type="presParOf" srcId="{5B497814-0788-4E7A-85BB-1DB0F8CF569F}" destId="{28D81485-339E-4D08-A06A-7C19E6541543}" srcOrd="0" destOrd="0" presId="urn:microsoft.com/office/officeart/2005/8/layout/vList6"/>
    <dgm:cxn modelId="{3D9AA970-09A2-4090-9083-94AC880B4BE5}" type="presParOf" srcId="{5B497814-0788-4E7A-85BB-1DB0F8CF569F}" destId="{DF533D7D-3978-48BB-9B7E-FFFFAFDD4951}" srcOrd="1" destOrd="0" presId="urn:microsoft.com/office/officeart/2005/8/layout/vList6"/>
    <dgm:cxn modelId="{58BB793A-E1D0-45E6-B366-7058559D7D45}" type="presParOf" srcId="{CCD48D29-7115-4145-8959-9F90D527069D}" destId="{BE64DCF0-94F1-44D8-A986-4BA188B9B8FD}" srcOrd="1" destOrd="0" presId="urn:microsoft.com/office/officeart/2005/8/layout/vList6"/>
    <dgm:cxn modelId="{0D1A0409-7012-432A-8268-4F410BF8BAD5}" type="presParOf" srcId="{CCD48D29-7115-4145-8959-9F90D527069D}" destId="{582A1F12-5B32-4606-86C1-85E7A2C5C028}" srcOrd="2" destOrd="0" presId="urn:microsoft.com/office/officeart/2005/8/layout/vList6"/>
    <dgm:cxn modelId="{012B455D-9741-4A54-B31C-1479E3ED8896}" type="presParOf" srcId="{582A1F12-5B32-4606-86C1-85E7A2C5C028}" destId="{1008A5E4-A5C5-44B0-8DF0-24D7FBD9D7EF}" srcOrd="0" destOrd="0" presId="urn:microsoft.com/office/officeart/2005/8/layout/vList6"/>
    <dgm:cxn modelId="{525C0274-9EB9-4E93-813B-D68EB69EA60D}" type="presParOf" srcId="{582A1F12-5B32-4606-86C1-85E7A2C5C028}" destId="{2BE773A0-530E-490A-83C5-881F7AF0B37F}" srcOrd="1" destOrd="0" presId="urn:microsoft.com/office/officeart/2005/8/layout/vList6"/>
    <dgm:cxn modelId="{08F91B5F-7E15-4C95-835B-CAD962E37534}" type="presParOf" srcId="{CCD48D29-7115-4145-8959-9F90D527069D}" destId="{1FF0D139-02A7-489C-AD7A-9A73E5E00541}" srcOrd="3" destOrd="0" presId="urn:microsoft.com/office/officeart/2005/8/layout/vList6"/>
    <dgm:cxn modelId="{162C762A-B12B-4586-BF5E-3196E57E7D66}" type="presParOf" srcId="{CCD48D29-7115-4145-8959-9F90D527069D}" destId="{6880BE67-D489-4BA5-9F46-B3450973DEF6}" srcOrd="4" destOrd="0" presId="urn:microsoft.com/office/officeart/2005/8/layout/vList6"/>
    <dgm:cxn modelId="{0A69A6E1-1C1A-4756-966B-2286B29C2A4B}" type="presParOf" srcId="{6880BE67-D489-4BA5-9F46-B3450973DEF6}" destId="{4C19FE8F-F8D9-49F6-BB87-36E50F00E6A3}" srcOrd="0" destOrd="0" presId="urn:microsoft.com/office/officeart/2005/8/layout/vList6"/>
    <dgm:cxn modelId="{45586291-D3D9-4D0B-8982-3D8A0808DAC3}" type="presParOf" srcId="{6880BE67-D489-4BA5-9F46-B3450973DEF6}" destId="{9993AD12-5800-401D-9228-6CB8D8CC973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7A48B-BB9F-47D2-9305-2988C9CE57A9}">
      <dsp:nvSpPr>
        <dsp:cNvPr id="0" name=""/>
        <dsp:cNvSpPr/>
      </dsp:nvSpPr>
      <dsp:spPr>
        <a:xfrm rot="10800000">
          <a:off x="2065181" y="33438"/>
          <a:ext cx="7498610" cy="81341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9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 несовпадении приятной внешности и добрых намерений.</a:t>
          </a:r>
        </a:p>
      </dsp:txBody>
      <dsp:txXfrm rot="10800000">
        <a:off x="2268535" y="33438"/>
        <a:ext cx="7295256" cy="813415"/>
      </dsp:txXfrm>
    </dsp:sp>
    <dsp:sp modelId="{95427B3E-D893-4D2C-A693-D89620A089A3}">
      <dsp:nvSpPr>
        <dsp:cNvPr id="0" name=""/>
        <dsp:cNvSpPr/>
      </dsp:nvSpPr>
      <dsp:spPr>
        <a:xfrm>
          <a:off x="1701662" y="21513"/>
          <a:ext cx="813415" cy="81341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9B8B-2119-4ADB-9BF9-3D4173E09F8E}">
      <dsp:nvSpPr>
        <dsp:cNvPr id="0" name=""/>
        <dsp:cNvSpPr/>
      </dsp:nvSpPr>
      <dsp:spPr>
        <a:xfrm rot="10800000">
          <a:off x="2092101" y="1058389"/>
          <a:ext cx="7498610" cy="81341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9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Опасные ситуации контактов с незнакомыми людьми</a:t>
          </a:r>
          <a:r>
            <a:rPr lang="ru-RU" sz="1800" kern="1200" dirty="0"/>
            <a:t>.</a:t>
          </a:r>
        </a:p>
      </dsp:txBody>
      <dsp:txXfrm rot="10800000">
        <a:off x="2295455" y="1058389"/>
        <a:ext cx="7295256" cy="813415"/>
      </dsp:txXfrm>
    </dsp:sp>
    <dsp:sp modelId="{E2783ED8-535E-4A33-BAF6-7DDDD4776E31}">
      <dsp:nvSpPr>
        <dsp:cNvPr id="0" name=""/>
        <dsp:cNvSpPr/>
      </dsp:nvSpPr>
      <dsp:spPr>
        <a:xfrm>
          <a:off x="1685393" y="1058389"/>
          <a:ext cx="813415" cy="81341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2038F-9103-4443-9FA9-55AD88EFF795}">
      <dsp:nvSpPr>
        <dsp:cNvPr id="0" name=""/>
        <dsp:cNvSpPr/>
      </dsp:nvSpPr>
      <dsp:spPr>
        <a:xfrm rot="10800000">
          <a:off x="2108298" y="2162013"/>
          <a:ext cx="7498610" cy="81341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9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Ситуации насильственного поведения со стороны незнакомого взрослого.</a:t>
          </a:r>
        </a:p>
      </dsp:txBody>
      <dsp:txXfrm rot="10800000">
        <a:off x="2311652" y="2162013"/>
        <a:ext cx="7295256" cy="813415"/>
      </dsp:txXfrm>
    </dsp:sp>
    <dsp:sp modelId="{998397E3-D88A-4BDA-9100-5610917402E8}">
      <dsp:nvSpPr>
        <dsp:cNvPr id="0" name=""/>
        <dsp:cNvSpPr/>
      </dsp:nvSpPr>
      <dsp:spPr>
        <a:xfrm>
          <a:off x="1685393" y="2114615"/>
          <a:ext cx="813415" cy="81341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2DA9E-A3B6-490E-91EB-E948C6FDC008}">
      <dsp:nvSpPr>
        <dsp:cNvPr id="0" name=""/>
        <dsp:cNvSpPr/>
      </dsp:nvSpPr>
      <dsp:spPr>
        <a:xfrm rot="10800000">
          <a:off x="2092101" y="3170842"/>
          <a:ext cx="7498610" cy="81341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9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Ребенок и другие дети, в том числе подростки</a:t>
          </a:r>
        </a:p>
      </dsp:txBody>
      <dsp:txXfrm rot="10800000">
        <a:off x="2295455" y="3170842"/>
        <a:ext cx="7295256" cy="813415"/>
      </dsp:txXfrm>
    </dsp:sp>
    <dsp:sp modelId="{61E604F6-53FA-4784-BA7A-51188415C8D4}">
      <dsp:nvSpPr>
        <dsp:cNvPr id="0" name=""/>
        <dsp:cNvSpPr/>
      </dsp:nvSpPr>
      <dsp:spPr>
        <a:xfrm>
          <a:off x="1685393" y="3170842"/>
          <a:ext cx="813415" cy="81341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E42DE-FD3D-4FFD-889B-D877B46AE3CE}">
      <dsp:nvSpPr>
        <dsp:cNvPr id="0" name=""/>
        <dsp:cNvSpPr/>
      </dsp:nvSpPr>
      <dsp:spPr>
        <a:xfrm rot="10800000">
          <a:off x="2162851" y="4227068"/>
          <a:ext cx="7404277" cy="81341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9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Если «чужой» приходит в дом</a:t>
          </a:r>
        </a:p>
      </dsp:txBody>
      <dsp:txXfrm rot="10800000">
        <a:off x="2366205" y="4227068"/>
        <a:ext cx="7200923" cy="813415"/>
      </dsp:txXfrm>
    </dsp:sp>
    <dsp:sp modelId="{C8B42982-350D-4D01-839E-17CDC2481357}">
      <dsp:nvSpPr>
        <dsp:cNvPr id="0" name=""/>
        <dsp:cNvSpPr/>
      </dsp:nvSpPr>
      <dsp:spPr>
        <a:xfrm>
          <a:off x="1708976" y="4227068"/>
          <a:ext cx="813415" cy="81341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33D7D-3978-48BB-9B7E-FFFFAFDD4951}">
      <dsp:nvSpPr>
        <dsp:cNvPr id="0" name=""/>
        <dsp:cNvSpPr/>
      </dsp:nvSpPr>
      <dsp:spPr>
        <a:xfrm>
          <a:off x="2661017" y="0"/>
          <a:ext cx="7772458" cy="15190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Постановка цели и задач, определение направлений , объектов и методов, предварительная работа с детьми и родителями.</a:t>
          </a:r>
        </a:p>
      </dsp:txBody>
      <dsp:txXfrm>
        <a:off x="2661017" y="189877"/>
        <a:ext cx="7202826" cy="1139265"/>
      </dsp:txXfrm>
    </dsp:sp>
    <dsp:sp modelId="{28D81485-339E-4D08-A06A-7C19E6541543}">
      <dsp:nvSpPr>
        <dsp:cNvPr id="0" name=""/>
        <dsp:cNvSpPr/>
      </dsp:nvSpPr>
      <dsp:spPr>
        <a:xfrm>
          <a:off x="0" y="437751"/>
          <a:ext cx="2516093" cy="642727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этап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предварительный</a:t>
          </a:r>
        </a:p>
      </dsp:txBody>
      <dsp:txXfrm>
        <a:off x="31375" y="469126"/>
        <a:ext cx="2453343" cy="579977"/>
      </dsp:txXfrm>
    </dsp:sp>
    <dsp:sp modelId="{2BE773A0-530E-490A-83C5-881F7AF0B37F}">
      <dsp:nvSpPr>
        <dsp:cNvPr id="0" name=""/>
        <dsp:cNvSpPr/>
      </dsp:nvSpPr>
      <dsp:spPr>
        <a:xfrm>
          <a:off x="2607247" y="1670921"/>
          <a:ext cx="7850082" cy="15190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первоначальных детских представлений, накопление и закрепление полученных знаний , навыков через практическую деятельность детей.</a:t>
          </a:r>
          <a:endParaRPr lang="ru-RU" sz="1600" kern="1200" dirty="0"/>
        </a:p>
      </dsp:txBody>
      <dsp:txXfrm>
        <a:off x="2607247" y="1860798"/>
        <a:ext cx="7280450" cy="1139265"/>
      </dsp:txXfrm>
    </dsp:sp>
    <dsp:sp modelId="{1008A5E4-A5C5-44B0-8DF0-24D7FBD9D7EF}">
      <dsp:nvSpPr>
        <dsp:cNvPr id="0" name=""/>
        <dsp:cNvSpPr/>
      </dsp:nvSpPr>
      <dsp:spPr>
        <a:xfrm>
          <a:off x="0" y="2050045"/>
          <a:ext cx="2486177" cy="72489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этап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основной</a:t>
          </a:r>
        </a:p>
      </dsp:txBody>
      <dsp:txXfrm>
        <a:off x="35386" y="2085431"/>
        <a:ext cx="2415405" cy="654119"/>
      </dsp:txXfrm>
    </dsp:sp>
    <dsp:sp modelId="{9993AD12-5800-401D-9228-6CB8D8CC9735}">
      <dsp:nvSpPr>
        <dsp:cNvPr id="0" name=""/>
        <dsp:cNvSpPr/>
      </dsp:nvSpPr>
      <dsp:spPr>
        <a:xfrm>
          <a:off x="2671543" y="3341842"/>
          <a:ext cx="7772394" cy="151901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9FE8F-F8D9-49F6-BB87-36E50F00E6A3}">
      <dsp:nvSpPr>
        <dsp:cNvPr id="0" name=""/>
        <dsp:cNvSpPr/>
      </dsp:nvSpPr>
      <dsp:spPr>
        <a:xfrm>
          <a:off x="0" y="3765793"/>
          <a:ext cx="2462270" cy="72489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этап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</a:t>
          </a:r>
        </a:p>
      </dsp:txBody>
      <dsp:txXfrm>
        <a:off x="35386" y="3801179"/>
        <a:ext cx="2391498" cy="654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32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80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30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2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4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98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05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50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12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32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05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F7A2B-ABB7-4F05-B689-EC9C531DEF4E}" type="datetimeFigureOut">
              <a:rPr lang="ru-RU" smtClean="0"/>
              <a:t>25.01.2023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BB2C6-BE47-4B55-9C8B-359514B122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3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9303" y="-537882"/>
            <a:ext cx="10684497" cy="68580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«Осторожно, незнакомец!»</a:t>
            </a:r>
            <a:b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b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64890" y="3642462"/>
            <a:ext cx="29777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Гондарь Е.А.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Зверева Л.В.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E538F-9F01-405D-BCEF-F5A3309E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3786" r="9322"/>
          <a:stretch/>
        </p:blipFill>
        <p:spPr>
          <a:xfrm>
            <a:off x="1644590" y="2044555"/>
            <a:ext cx="7061658" cy="454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03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25481" y="1270000"/>
            <a:ext cx="6715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74" y="346670"/>
            <a:ext cx="47654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endParaRPr lang="ru-RU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A2AD8F-65C8-4B21-9623-32CE284E9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68103"/>
              </p:ext>
            </p:extLst>
          </p:nvPr>
        </p:nvGraphicFramePr>
        <p:xfrm>
          <a:off x="583373" y="1140647"/>
          <a:ext cx="11057641" cy="3134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2100">
                  <a:extLst>
                    <a:ext uri="{9D8B030D-6E8A-4147-A177-3AD203B41FA5}">
                      <a16:colId xmlns:a16="http://schemas.microsoft.com/office/drawing/2014/main" val="3594031131"/>
                    </a:ext>
                  </a:extLst>
                </a:gridCol>
                <a:gridCol w="7205541">
                  <a:extLst>
                    <a:ext uri="{9D8B030D-6E8A-4147-A177-3AD203B41FA5}">
                      <a16:colId xmlns:a16="http://schemas.microsoft.com/office/drawing/2014/main" val="208929494"/>
                    </a:ext>
                  </a:extLst>
                </a:gridCol>
              </a:tblGrid>
              <a:tr h="119193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«Кто нас окружает»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(презентация)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Ввести в активный словарь детей понятие «знакомый» и «незнакомый человек». 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813032"/>
                  </a:ext>
                </a:extLst>
              </a:tr>
              <a:tr h="15983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Моделирование ситуация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«Осторожно, незнакомец!»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Развивать у детей навыки безопасного поведения в обществе незнакомого человека.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82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44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1170" y="281355"/>
            <a:ext cx="745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BC9C0-0258-4B95-8EB8-39D72F168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02029"/>
              </p:ext>
            </p:extLst>
          </p:nvPr>
        </p:nvGraphicFramePr>
        <p:xfrm>
          <a:off x="848412" y="1234911"/>
          <a:ext cx="10727703" cy="2686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5901">
                  <a:extLst>
                    <a:ext uri="{9D8B030D-6E8A-4147-A177-3AD203B41FA5}">
                      <a16:colId xmlns:a16="http://schemas.microsoft.com/office/drawing/2014/main" val="3006595058"/>
                    </a:ext>
                  </a:extLst>
                </a:gridCol>
                <a:gridCol w="7151802">
                  <a:extLst>
                    <a:ext uri="{9D8B030D-6E8A-4147-A177-3AD203B41FA5}">
                      <a16:colId xmlns:a16="http://schemas.microsoft.com/office/drawing/2014/main" val="3395935922"/>
                    </a:ext>
                  </a:extLst>
                </a:gridCol>
              </a:tblGrid>
              <a:tr h="13433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Сказка «Жихарка»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Обсудить поведение героев сказки; предостеречь детей от неприятностей, используя сюжет сказки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701757"/>
                  </a:ext>
                </a:extLst>
              </a:tr>
              <a:tr h="13433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Тренинг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«Громко позови на помощь»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приемы самозащиты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296655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EF872C6-5AD7-48E1-960A-81AC6AAD6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2" y="4105666"/>
            <a:ext cx="4172932" cy="2347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8D227E-8E8B-41AE-A141-135FB083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56" y="4075501"/>
            <a:ext cx="5169031" cy="2501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963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BDA81-5F75-4506-8444-942AC3080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2468C-B54A-424F-A0B1-CC459DFC1ED7}"/>
              </a:ext>
            </a:extLst>
          </p:cNvPr>
          <p:cNvSpPr txBox="1"/>
          <p:nvPr/>
        </p:nvSpPr>
        <p:spPr>
          <a:xfrm>
            <a:off x="2321170" y="281355"/>
            <a:ext cx="745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EF0A8A-7C7E-4322-8E16-985AC01BC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075392"/>
              </p:ext>
            </p:extLst>
          </p:nvPr>
        </p:nvGraphicFramePr>
        <p:xfrm>
          <a:off x="612742" y="1131216"/>
          <a:ext cx="11001081" cy="4047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7027">
                  <a:extLst>
                    <a:ext uri="{9D8B030D-6E8A-4147-A177-3AD203B41FA5}">
                      <a16:colId xmlns:a16="http://schemas.microsoft.com/office/drawing/2014/main" val="212330460"/>
                    </a:ext>
                  </a:extLst>
                </a:gridCol>
                <a:gridCol w="7334054">
                  <a:extLst>
                    <a:ext uri="{9D8B030D-6E8A-4147-A177-3AD203B41FA5}">
                      <a16:colId xmlns:a16="http://schemas.microsoft.com/office/drawing/2014/main" val="1988536293"/>
                    </a:ext>
                  </a:extLst>
                </a:gridCol>
              </a:tblGrid>
              <a:tr h="12896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сказки «О мёртвой царевне и 7 богатырях»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детям представление о негативных последствиях общения с незнакомыми людьми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8745036"/>
                  </a:ext>
                </a:extLst>
              </a:tr>
              <a:tr h="25986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Моделирование ситуации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Незнакомый человек угощает конфетой — учить отказываться от угощения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Закрепить знания детей о том, что нельзя брать угощения у незнакомца.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287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6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91177A-C70F-4503-B3BB-3133A279B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E6744-0881-4E1D-8604-BE7599077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0996" r="11658" b="17136"/>
          <a:stretch/>
        </p:blipFill>
        <p:spPr>
          <a:xfrm>
            <a:off x="6479357" y="3244067"/>
            <a:ext cx="4795102" cy="3197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видео 2">
            <a:hlinkClick r:id="" action="ppaction://media"/>
            <a:extLst>
              <a:ext uri="{FF2B5EF4-FFF2-40B4-BE49-F238E27FC236}">
                <a16:creationId xmlns:a16="http://schemas.microsoft.com/office/drawing/2014/main" id="{36986805-7ADD-4A53-829B-36B29E054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8590" y="410750"/>
            <a:ext cx="3842140" cy="57732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97098-C27E-44F6-B7C8-1F454FA97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09" y="263951"/>
            <a:ext cx="4534293" cy="2828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07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175157"/>
            <a:ext cx="10744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0500" y="1358900"/>
            <a:ext cx="985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2685" y="251827"/>
            <a:ext cx="4938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endParaRPr lang="ru-RU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539BC4-C62D-4C2F-8043-8AC21C694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068041"/>
              </p:ext>
            </p:extLst>
          </p:nvPr>
        </p:nvGraphicFramePr>
        <p:xfrm>
          <a:off x="370789" y="995044"/>
          <a:ext cx="11104776" cy="2252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3015">
                  <a:extLst>
                    <a:ext uri="{9D8B030D-6E8A-4147-A177-3AD203B41FA5}">
                      <a16:colId xmlns:a16="http://schemas.microsoft.com/office/drawing/2014/main" val="2303653170"/>
                    </a:ext>
                  </a:extLst>
                </a:gridCol>
                <a:gridCol w="7371761">
                  <a:extLst>
                    <a:ext uri="{9D8B030D-6E8A-4147-A177-3AD203B41FA5}">
                      <a16:colId xmlns:a16="http://schemas.microsoft.com/office/drawing/2014/main" val="1228711100"/>
                    </a:ext>
                  </a:extLst>
                </a:gridCol>
              </a:tblGrid>
              <a:tr h="20609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«Круглый стол» для родителей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Обсудить различные ситуации и варианты возможных действий детей и незнакомцев; предоставить памятки по разъяснению детям правильного поведения с незнакомыми людьми.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42296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8FFE811-79F1-49CB-B832-81316D7D5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51" y="3304421"/>
            <a:ext cx="6734059" cy="310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462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D820D8-0531-4653-8373-3D983036F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id="{E9C7E4D2-749C-4622-9654-0BF0AF92D4DA}"/>
              </a:ext>
            </a:extLst>
          </p:cNvPr>
          <p:cNvSpPr/>
          <p:nvPr/>
        </p:nvSpPr>
        <p:spPr>
          <a:xfrm>
            <a:off x="782685" y="251827"/>
            <a:ext cx="4938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endParaRPr lang="ru-RU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3517DE-DF26-4928-AF40-9F9C46BA0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24851"/>
              </p:ext>
            </p:extLst>
          </p:nvPr>
        </p:nvGraphicFramePr>
        <p:xfrm>
          <a:off x="942680" y="1175157"/>
          <a:ext cx="10605155" cy="362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5052">
                  <a:extLst>
                    <a:ext uri="{9D8B030D-6E8A-4147-A177-3AD203B41FA5}">
                      <a16:colId xmlns:a16="http://schemas.microsoft.com/office/drawing/2014/main" val="2335741442"/>
                    </a:ext>
                  </a:extLst>
                </a:gridCol>
                <a:gridCol w="7070103">
                  <a:extLst>
                    <a:ext uri="{9D8B030D-6E8A-4147-A177-3AD203B41FA5}">
                      <a16:colId xmlns:a16="http://schemas.microsoft.com/office/drawing/2014/main" val="3124929863"/>
                    </a:ext>
                  </a:extLst>
                </a:gridCol>
              </a:tblGrid>
              <a:tr h="15385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«Чужой в доме»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правильному поведению, если незнакомец под разными предлогами пытается попасть в ваш дом, или звонит вам по телефону и пытается выяснить, есть ли взрослые дома; развивать сообразительность, мышление, связанную речь; воспитывать чувство ответственности.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914702"/>
                  </a:ext>
                </a:extLst>
              </a:tr>
              <a:tr h="2082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Драматизация сказки «Волк и 7 козлят»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809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28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9E8243-F13F-4B24-8755-8B036D9A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5">
            <a:extLst>
              <a:ext uri="{FF2B5EF4-FFF2-40B4-BE49-F238E27FC236}">
                <a16:creationId xmlns:a16="http://schemas.microsoft.com/office/drawing/2014/main" id="{EEA09AB8-BCEE-4BDA-93EC-C019FC83C11B}"/>
              </a:ext>
            </a:extLst>
          </p:cNvPr>
          <p:cNvSpPr/>
          <p:nvPr/>
        </p:nvSpPr>
        <p:spPr>
          <a:xfrm>
            <a:off x="782685" y="251827"/>
            <a:ext cx="49385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2E1C5-357E-4071-A2EF-23170496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98" y="131524"/>
            <a:ext cx="5153919" cy="38654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059E0-FC5F-48C1-BBA7-7CFB07801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3" y="1093059"/>
            <a:ext cx="5153917" cy="38654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89EDC-AE3B-45D4-988B-5B32A2749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03" y="3506659"/>
            <a:ext cx="4509154" cy="3381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4273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0914" y="1017818"/>
            <a:ext cx="746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9300" y="1634809"/>
            <a:ext cx="961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200" y="254000"/>
            <a:ext cx="8148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endParaRPr lang="ru-RU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A37554-3B74-428C-9879-AF94EC352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09141"/>
              </p:ext>
            </p:extLst>
          </p:nvPr>
        </p:nvGraphicFramePr>
        <p:xfrm>
          <a:off x="754144" y="1177331"/>
          <a:ext cx="11029361" cy="2847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6454">
                  <a:extLst>
                    <a:ext uri="{9D8B030D-6E8A-4147-A177-3AD203B41FA5}">
                      <a16:colId xmlns:a16="http://schemas.microsoft.com/office/drawing/2014/main" val="3581993996"/>
                    </a:ext>
                  </a:extLst>
                </a:gridCol>
                <a:gridCol w="7352907">
                  <a:extLst>
                    <a:ext uri="{9D8B030D-6E8A-4147-A177-3AD203B41FA5}">
                      <a16:colId xmlns:a16="http://schemas.microsoft.com/office/drawing/2014/main" val="290771955"/>
                    </a:ext>
                  </a:extLst>
                </a:gridCol>
              </a:tblGrid>
              <a:tr h="12101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«Чужой в доме»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правильному поведению, если незнакомец под разными предлогами пытается попасть в ваш дом, или звонит вам по телефону и пытается выяснить, есть ли взрослые дома; развивать сообразительность, мышление, связанную речь; воспитывать чувство ответственности.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832744"/>
                  </a:ext>
                </a:extLst>
              </a:tr>
              <a:tr h="16377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Драматизация сказки «Волк и 7 козлят»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764029"/>
                  </a:ext>
                </a:extLst>
              </a:tr>
            </a:tbl>
          </a:graphicData>
        </a:graphic>
      </p:graphicFrame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5349C4F8-5471-4F38-8550-4BBEFB62C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4" y="-73843"/>
            <a:ext cx="12191999" cy="68580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E903BC1-CDE1-4A3F-BDDB-8ADDC2FB4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404458"/>
              </p:ext>
            </p:extLst>
          </p:nvPr>
        </p:nvGraphicFramePr>
        <p:xfrm>
          <a:off x="754144" y="508795"/>
          <a:ext cx="10803118" cy="2252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1039">
                  <a:extLst>
                    <a:ext uri="{9D8B030D-6E8A-4147-A177-3AD203B41FA5}">
                      <a16:colId xmlns:a16="http://schemas.microsoft.com/office/drawing/2014/main" val="1816947749"/>
                    </a:ext>
                  </a:extLst>
                </a:gridCol>
                <a:gridCol w="7202079">
                  <a:extLst>
                    <a:ext uri="{9D8B030D-6E8A-4147-A177-3AD203B41FA5}">
                      <a16:colId xmlns:a16="http://schemas.microsoft.com/office/drawing/2014/main" val="3431562981"/>
                    </a:ext>
                  </a:extLst>
                </a:gridCol>
              </a:tblGrid>
              <a:tr h="21778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«Круглый стол» для родителей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Обсудить различные ситуации и варианты возможных действий детей и незнакомцев; предоставить памятки по разъяснению детям правильного поведения с незнакомыми людьми.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665523"/>
                  </a:ext>
                </a:extLst>
              </a:tr>
            </a:tbl>
          </a:graphicData>
        </a:graphic>
      </p:graphicFrame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2C37078A-A746-4BD9-AA9A-85BE0EFFB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73982D-A5B2-4034-828B-7D7CC9482C03}"/>
              </a:ext>
            </a:extLst>
          </p:cNvPr>
          <p:cNvSpPr txBox="1"/>
          <p:nvPr/>
        </p:nvSpPr>
        <p:spPr>
          <a:xfrm>
            <a:off x="2321170" y="281355"/>
            <a:ext cx="745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714D152-7B5C-4BB7-B890-C71D7F22B7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50216"/>
              </p:ext>
            </p:extLst>
          </p:nvPr>
        </p:nvGraphicFramePr>
        <p:xfrm>
          <a:off x="634738" y="1078151"/>
          <a:ext cx="11051351" cy="1390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3056">
                  <a:extLst>
                    <a:ext uri="{9D8B030D-6E8A-4147-A177-3AD203B41FA5}">
                      <a16:colId xmlns:a16="http://schemas.microsoft.com/office/drawing/2014/main" val="1935839052"/>
                    </a:ext>
                  </a:extLst>
                </a:gridCol>
                <a:gridCol w="7648295">
                  <a:extLst>
                    <a:ext uri="{9D8B030D-6E8A-4147-A177-3AD203B41FA5}">
                      <a16:colId xmlns:a16="http://schemas.microsoft.com/office/drawing/2014/main" val="1722655481"/>
                    </a:ext>
                  </a:extLst>
                </a:gridCol>
              </a:tblGrid>
              <a:tr h="13907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кругов Бьюдженталя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Дифференциация окружающих людей по уровню доверительного общения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201191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6855750-642F-4F13-8516-2AEFFBE07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31757"/>
              </p:ext>
            </p:extLst>
          </p:nvPr>
        </p:nvGraphicFramePr>
        <p:xfrm>
          <a:off x="625317" y="2541430"/>
          <a:ext cx="10922524" cy="1795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0841">
                  <a:extLst>
                    <a:ext uri="{9D8B030D-6E8A-4147-A177-3AD203B41FA5}">
                      <a16:colId xmlns:a16="http://schemas.microsoft.com/office/drawing/2014/main" val="4111216063"/>
                    </a:ext>
                  </a:extLst>
                </a:gridCol>
                <a:gridCol w="7281683">
                  <a:extLst>
                    <a:ext uri="{9D8B030D-6E8A-4147-A177-3AD203B41FA5}">
                      <a16:colId xmlns:a16="http://schemas.microsoft.com/office/drawing/2014/main" val="3808988496"/>
                    </a:ext>
                  </a:extLst>
                </a:gridCol>
              </a:tblGrid>
              <a:tr h="13907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памятки «Алгоритм действий детей при встрече с незнакомцем»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Систематизация знаний детей, полученных в процессе работы по направлению «Личная безопасность при контакте с незнакомым человеком»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91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667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2442BB-C17C-4B9E-B66F-6C3D775A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E1730-F736-4524-93F1-1184502061D7}"/>
              </a:ext>
            </a:extLst>
          </p:cNvPr>
          <p:cNvSpPr txBox="1"/>
          <p:nvPr/>
        </p:nvSpPr>
        <p:spPr>
          <a:xfrm>
            <a:off x="358219" y="281355"/>
            <a:ext cx="11557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Заключительный: Круги Д. </a:t>
            </a:r>
            <a:r>
              <a:rPr lang="ru-RU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Бьюдженталя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789D9-C430-49E5-B4BC-A4E63C71C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65" y="1050796"/>
            <a:ext cx="7377405" cy="5525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87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0873" y="554182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Начало проекта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70695" y="531213"/>
            <a:ext cx="16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Конец проекта </a:t>
            </a:r>
          </a:p>
        </p:txBody>
      </p:sp>
      <p:graphicFrame>
        <p:nvGraphicFramePr>
          <p:cNvPr id="10" name="Диаграмма 13">
            <a:extLst>
              <a:ext uri="{FF2B5EF4-FFF2-40B4-BE49-F238E27FC236}">
                <a16:creationId xmlns:a16="http://schemas.microsoft.com/office/drawing/2014/main" id="{C5017F1A-C372-497F-8FE7-1AAD0313C1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418498"/>
              </p:ext>
            </p:extLst>
          </p:nvPr>
        </p:nvGraphicFramePr>
        <p:xfrm>
          <a:off x="-356649" y="1638680"/>
          <a:ext cx="6634900" cy="417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6">
            <a:extLst>
              <a:ext uri="{FF2B5EF4-FFF2-40B4-BE49-F238E27FC236}">
                <a16:creationId xmlns:a16="http://schemas.microsoft.com/office/drawing/2014/main" id="{BCB03764-4B52-48A5-B9E3-A65E60D92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887533"/>
              </p:ext>
            </p:extLst>
          </p:nvPr>
        </p:nvGraphicFramePr>
        <p:xfrm>
          <a:off x="5128659" y="1615711"/>
          <a:ext cx="6484071" cy="417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1875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55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5770" y="1212069"/>
            <a:ext cx="1058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ACCE19-F08F-4FCA-9F30-758776B64F9B}"/>
              </a:ext>
            </a:extLst>
          </p:cNvPr>
          <p:cNvSpPr txBox="1">
            <a:spLocks/>
          </p:cNvSpPr>
          <p:nvPr/>
        </p:nvSpPr>
        <p:spPr>
          <a:xfrm>
            <a:off x="874058" y="233363"/>
            <a:ext cx="8269941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D79DB-5486-4F7E-9B59-B0AEE0729F20}"/>
              </a:ext>
            </a:extLst>
          </p:cNvPr>
          <p:cNvSpPr/>
          <p:nvPr/>
        </p:nvSpPr>
        <p:spPr>
          <a:xfrm>
            <a:off x="575035" y="1012938"/>
            <a:ext cx="11378153" cy="584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безопасности жизнедеятельности признается во всем мире, и считается одной из наиболее важных проблем, требующих решения. Каждый человек, и взрослый, и ребенок в любой момент может оказаться в чрезвычайной ситуации, столкнуться с опасностью.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Дошкольный возраст – важнейший период, когда формируется личность и закладываются прочные основы опыта жизнедеятельности, здорового образа жизни. Ребенок по своим физиологическим особенностям не может самостоятельно определить всю меру опасности. Поэтому на взрослого возлагается ответственность за безопасность ребенка.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Детскому саду и родителям необходимо объединить усилия, чтобы уберечь детей от опасности.</a:t>
            </a:r>
          </a:p>
          <a:p>
            <a:pPr indent="449580"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мы хотели остановиться на направлении «Личная безопасность при контакте с незнакомым человеком т.к. статистика школы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ЛизаАлерт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показывает, что из 50 детей 48 уходят с чужаком.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7300" y="1517727"/>
            <a:ext cx="102811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проведенной работы по данному направлению, часть детей усвоила правила поведения с незнакомцем и только треть смогла применить знания на практике.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можно сделать вывод, что работа по данному направлению должна проводиться еженедельно, как со стороны педагогов, так и со стороны родителей.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1100" y="381000"/>
            <a:ext cx="750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</p:txBody>
      </p:sp>
    </p:spTree>
    <p:extLst>
      <p:ext uri="{BB962C8B-B14F-4D97-AF65-F5344CB8AC3E}">
        <p14:creationId xmlns:p14="http://schemas.microsoft.com/office/powerpoint/2010/main" val="303139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74058" y="233363"/>
            <a:ext cx="8269941" cy="8794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55811" y="968188"/>
            <a:ext cx="11080377" cy="545950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осознанного выполнения правил поведения с незнакомыми людьми.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теоретические основы воспитания безопасного поведения детей дошкольного возраста;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план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-образовательных мероприятий по направлению;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родителей через активные формы работы;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и систематизировать знания детей о правильном поведении при контактах с незнакомыми людьми;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3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626" y="4371302"/>
            <a:ext cx="2658086" cy="9445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47855229"/>
              </p:ext>
            </p:extLst>
          </p:nvPr>
        </p:nvGraphicFramePr>
        <p:xfrm>
          <a:off x="1125843" y="396937"/>
          <a:ext cx="10169686" cy="5667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5799" y="1710705"/>
            <a:ext cx="2658086" cy="9445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47296" y="5228514"/>
            <a:ext cx="2658086" cy="6889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97897" y="5211677"/>
            <a:ext cx="2658086" cy="6889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8418" y="1710706"/>
            <a:ext cx="2658086" cy="6889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9013" y="1752808"/>
            <a:ext cx="2658086" cy="8950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42275" y="3970351"/>
            <a:ext cx="2658086" cy="9505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3336" y="3456222"/>
            <a:ext cx="2658086" cy="6889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1061" y="2586950"/>
            <a:ext cx="2658086" cy="68890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1349" y="4334312"/>
            <a:ext cx="2658086" cy="68890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4082" y="5245375"/>
            <a:ext cx="2658086" cy="6889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5799" y="2792868"/>
            <a:ext cx="2658086" cy="9393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7622" y="2852384"/>
            <a:ext cx="2658086" cy="8777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30175" y="1704279"/>
            <a:ext cx="2495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6206" y="3483613"/>
            <a:ext cx="1462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55502" y="4396955"/>
            <a:ext cx="2372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88899" y="5297441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9611" y="5321523"/>
            <a:ext cx="255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dirty="0"/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35671" y="2761259"/>
            <a:ext cx="2210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517736" y="1669602"/>
            <a:ext cx="22999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48926" y="2792868"/>
            <a:ext cx="2137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 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развлечения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11742" y="5245375"/>
            <a:ext cx="260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9339" y="2621769"/>
            <a:ext cx="130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51114" y="1688167"/>
            <a:ext cx="2407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45134" y="3941089"/>
            <a:ext cx="2044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литературы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69923" y="3966113"/>
            <a:ext cx="2658086" cy="94458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558197" y="3941201"/>
            <a:ext cx="2510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376" y="175643"/>
            <a:ext cx="7410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31937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16059470"/>
              </p:ext>
            </p:extLst>
          </p:nvPr>
        </p:nvGraphicFramePr>
        <p:xfrm>
          <a:off x="1722719" y="1290917"/>
          <a:ext cx="11276106" cy="504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6" y="3482788"/>
            <a:ext cx="2660178" cy="2713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9090" y="322293"/>
            <a:ext cx="607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179793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2787" y="145065"/>
            <a:ext cx="9443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02515F-2DCC-44A5-AC3C-B2DF58D34E5E}"/>
              </a:ext>
            </a:extLst>
          </p:cNvPr>
          <p:cNvSpPr/>
          <p:nvPr/>
        </p:nvSpPr>
        <p:spPr>
          <a:xfrm>
            <a:off x="6183984" y="2485900"/>
            <a:ext cx="5446876" cy="11079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предвидеть возможную опасность, находить способы избегать ее.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50633D-A93D-4551-9518-A97823BE36C6}"/>
              </a:ext>
            </a:extLst>
          </p:cNvPr>
          <p:cNvSpPr/>
          <p:nvPr/>
        </p:nvSpPr>
        <p:spPr>
          <a:xfrm>
            <a:off x="1131217" y="1258478"/>
            <a:ext cx="2375554" cy="980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Родители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A76458-6E1E-403D-BAFF-07C3A6A9419F}"/>
              </a:ext>
            </a:extLst>
          </p:cNvPr>
          <p:cNvSpPr/>
          <p:nvPr/>
        </p:nvSpPr>
        <p:spPr>
          <a:xfrm>
            <a:off x="7777113" y="1289534"/>
            <a:ext cx="2750811" cy="10463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Дети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1E5B494-00C8-40D6-B32B-F0A99E8CA7BE}"/>
              </a:ext>
            </a:extLst>
          </p:cNvPr>
          <p:cNvSpPr/>
          <p:nvPr/>
        </p:nvSpPr>
        <p:spPr>
          <a:xfrm>
            <a:off x="6183984" y="3808429"/>
            <a:ext cx="5446876" cy="10183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правил безопасного поведения с незнакомцами.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53B292-443A-4A63-8A9B-E7C53978A3BE}"/>
              </a:ext>
            </a:extLst>
          </p:cNvPr>
          <p:cNvSpPr/>
          <p:nvPr/>
        </p:nvSpPr>
        <p:spPr>
          <a:xfrm>
            <a:off x="6268825" y="5109328"/>
            <a:ext cx="5362035" cy="1093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выбрать адекватную модель поведения в различных жизненных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B87092-5813-4E74-97CD-55D8130FCCD9}"/>
              </a:ext>
            </a:extLst>
          </p:cNvPr>
          <p:cNvSpPr/>
          <p:nvPr/>
        </p:nvSpPr>
        <p:spPr>
          <a:xfrm>
            <a:off x="226244" y="2335910"/>
            <a:ext cx="5517822" cy="16237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Осознанная причастность к воспитанию у ребенка навыков безопасного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с незнакомыми людьми.</a:t>
            </a:r>
          </a:p>
        </p:txBody>
      </p:sp>
    </p:spTree>
    <p:extLst>
      <p:ext uri="{BB962C8B-B14F-4D97-AF65-F5344CB8AC3E}">
        <p14:creationId xmlns:p14="http://schemas.microsoft.com/office/powerpoint/2010/main" val="139228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95083" y="658907"/>
            <a:ext cx="11196918" cy="56212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529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8681" y="293079"/>
            <a:ext cx="977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87176831"/>
              </p:ext>
            </p:extLst>
          </p:nvPr>
        </p:nvGraphicFramePr>
        <p:xfrm>
          <a:off x="606612" y="1419289"/>
          <a:ext cx="10578400" cy="4860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82789" y="5177117"/>
            <a:ext cx="7810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работы, закрепление полученных знаний, формулировка выводов.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кругов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Бьюдженталя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памятки «Алгоритм действий детей при встрече с незнакомцем»</a:t>
            </a:r>
          </a:p>
        </p:txBody>
      </p:sp>
    </p:spTree>
    <p:extLst>
      <p:ext uri="{BB962C8B-B14F-4D97-AF65-F5344CB8AC3E}">
        <p14:creationId xmlns:p14="http://schemas.microsoft.com/office/powerpoint/2010/main" val="143018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D3527-AE03-47C4-AC39-F4042A1785F3}"/>
              </a:ext>
            </a:extLst>
          </p:cNvPr>
          <p:cNvSpPr txBox="1"/>
          <p:nvPr/>
        </p:nvSpPr>
        <p:spPr>
          <a:xfrm>
            <a:off x="1408681" y="293079"/>
            <a:ext cx="83618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этап</a:t>
            </a:r>
          </a:p>
        </p:txBody>
      </p:sp>
      <p:graphicFrame>
        <p:nvGraphicFramePr>
          <p:cNvPr id="13" name="Диаграмма 11">
            <a:extLst>
              <a:ext uri="{FF2B5EF4-FFF2-40B4-BE49-F238E27FC236}">
                <a16:creationId xmlns:a16="http://schemas.microsoft.com/office/drawing/2014/main" id="{798D1C11-1B60-4CB5-ABE1-C60E303924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415848"/>
              </p:ext>
            </p:extLst>
          </p:nvPr>
        </p:nvGraphicFramePr>
        <p:xfrm>
          <a:off x="658306" y="1432874"/>
          <a:ext cx="5751922" cy="417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9E8E1AA7-9198-4BC7-974D-033A9873C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103020"/>
              </p:ext>
            </p:extLst>
          </p:nvPr>
        </p:nvGraphicFramePr>
        <p:xfrm>
          <a:off x="5327714" y="1308742"/>
          <a:ext cx="6634900" cy="417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790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9188" y="443144"/>
            <a:ext cx="9144000" cy="10091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эксперимент: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21908"/>
            <a:ext cx="8969188" cy="5057868"/>
          </a:xfrm>
        </p:spPr>
        <p:txBody>
          <a:bodyPr>
            <a:normAutofit/>
          </a:bodyPr>
          <a:lstStyle/>
          <a:p>
            <a:r>
              <a:rPr lang="ru-RU" dirty="0"/>
              <a:t>. </a:t>
            </a:r>
          </a:p>
        </p:txBody>
      </p:sp>
      <p:pic>
        <p:nvPicPr>
          <p:cNvPr id="8" name="видео 3">
            <a:hlinkClick r:id="" action="ppaction://media"/>
            <a:extLst>
              <a:ext uri="{FF2B5EF4-FFF2-40B4-BE49-F238E27FC236}">
                <a16:creationId xmlns:a16="http://schemas.microsoft.com/office/drawing/2014/main" id="{5D6D968B-D1F7-46D6-BFB7-18ADCD662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839" y="1277705"/>
            <a:ext cx="3309917" cy="5176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видео 1">
            <a:hlinkClick r:id="" action="ppaction://media"/>
            <a:extLst>
              <a:ext uri="{FF2B5EF4-FFF2-40B4-BE49-F238E27FC236}">
                <a16:creationId xmlns:a16="http://schemas.microsoft.com/office/drawing/2014/main" id="{FC99F6A4-9544-4E0B-9DB6-66F1F50E60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7243" y="1345676"/>
            <a:ext cx="3631414" cy="5057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815</Words>
  <Application>Microsoft Office PowerPoint</Application>
  <PresentationFormat>Widescreen</PresentationFormat>
  <Paragraphs>120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«Осторожно, незнакомец!»  «  </vt:lpstr>
      <vt:lpstr>PowerPoint Presentation</vt:lpstr>
      <vt:lpstr>Цель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Видео эксперимент: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Елена Гондарь</cp:lastModifiedBy>
  <cp:revision>111</cp:revision>
  <dcterms:created xsi:type="dcterms:W3CDTF">2018-09-30T12:56:38Z</dcterms:created>
  <dcterms:modified xsi:type="dcterms:W3CDTF">2023-01-25T07:31:44Z</dcterms:modified>
</cp:coreProperties>
</file>