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3" r:id="rId1"/>
  </p:sldMasterIdLst>
  <p:sldIdLst>
    <p:sldId id="256" r:id="rId2"/>
    <p:sldId id="258" r:id="rId3"/>
    <p:sldId id="260" r:id="rId4"/>
    <p:sldId id="272" r:id="rId5"/>
    <p:sldId id="259" r:id="rId6"/>
    <p:sldId id="263" r:id="rId7"/>
    <p:sldId id="277" r:id="rId8"/>
    <p:sldId id="265" r:id="rId9"/>
    <p:sldId id="268" r:id="rId10"/>
    <p:sldId id="266" r:id="rId11"/>
    <p:sldId id="275" r:id="rId12"/>
    <p:sldId id="273" r:id="rId13"/>
    <p:sldId id="274" r:id="rId14"/>
    <p:sldId id="261" r:id="rId15"/>
    <p:sldId id="276" r:id="rId16"/>
    <p:sldId id="26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pngimg.com/download/6616" TargetMode="External"/><Relationship Id="rId1" Type="http://schemas.openxmlformats.org/officeDocument/2006/relationships/image" Target="../media/image16.png"/><Relationship Id="rId6" Type="http://schemas.openxmlformats.org/officeDocument/2006/relationships/hyperlink" Target="http://www.pngall.com/red-cross-mark-png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://wiki.vspu.ru/workroom/inb_3/avs/4" TargetMode="External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pngimg.com/download/6616" TargetMode="External"/><Relationship Id="rId1" Type="http://schemas.openxmlformats.org/officeDocument/2006/relationships/image" Target="../media/image16.png"/><Relationship Id="rId6" Type="http://schemas.openxmlformats.org/officeDocument/2006/relationships/hyperlink" Target="http://www.pngall.com/red-cross-mark-png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://wiki.vspu.ru/workroom/inb_3/avs/4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3F8D12-4DBA-4A94-AAB0-D05C94369EA7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6E66ACC-0001-46B7-9905-BFC39A96FE6D}">
      <dgm:prSet phldrT="[Text]" custT="1"/>
      <dgm:spPr/>
      <dgm:t>
        <a:bodyPr/>
        <a:lstStyle/>
        <a:p>
          <a:r>
            <a:rPr lang="ru-RU" sz="2400" b="1" dirty="0"/>
            <a:t>Звукоподражание - эффективный прием</a:t>
          </a:r>
          <a:r>
            <a:rPr lang="ru-RU" sz="2400" dirty="0"/>
            <a:t> </a:t>
          </a:r>
          <a:r>
            <a:rPr lang="ru-RU" sz="2400" b="1" dirty="0"/>
            <a:t>активизации</a:t>
          </a:r>
          <a:r>
            <a:rPr lang="ru-RU" sz="2400" dirty="0"/>
            <a:t> речи детей.</a:t>
          </a:r>
        </a:p>
      </dgm:t>
    </dgm:pt>
    <dgm:pt modelId="{5FBCCAA7-4F10-48FA-A789-1A34E688FE4D}" type="parTrans" cxnId="{40F7C896-E168-4C79-90E9-5364B0A12F72}">
      <dgm:prSet/>
      <dgm:spPr/>
      <dgm:t>
        <a:bodyPr/>
        <a:lstStyle/>
        <a:p>
          <a:endParaRPr lang="ru-RU"/>
        </a:p>
      </dgm:t>
    </dgm:pt>
    <dgm:pt modelId="{CF7E383B-23DE-4B9E-B431-B3D125B3E076}" type="sibTrans" cxnId="{40F7C896-E168-4C79-90E9-5364B0A12F72}">
      <dgm:prSet/>
      <dgm:spPr/>
      <dgm:t>
        <a:bodyPr/>
        <a:lstStyle/>
        <a:p>
          <a:endParaRPr lang="ru-RU"/>
        </a:p>
      </dgm:t>
    </dgm:pt>
    <dgm:pt modelId="{769F14F3-3222-4AE3-B3C3-B3EBA5A555E3}">
      <dgm:prSet custT="1"/>
      <dgm:spPr/>
      <dgm:t>
        <a:bodyPr/>
        <a:lstStyle/>
        <a:p>
          <a:r>
            <a:rPr lang="ru-RU" sz="3200" b="1" dirty="0"/>
            <a:t>Игровой прием</a:t>
          </a:r>
          <a:endParaRPr lang="ru-RU" sz="3200" dirty="0"/>
        </a:p>
      </dgm:t>
    </dgm:pt>
    <dgm:pt modelId="{00F0B66E-C5A8-4A52-BE0B-DD4BBECEC867}" type="parTrans" cxnId="{72956E08-7A86-4160-A936-0DFDDAD744C9}">
      <dgm:prSet/>
      <dgm:spPr/>
      <dgm:t>
        <a:bodyPr/>
        <a:lstStyle/>
        <a:p>
          <a:endParaRPr lang="ru-RU"/>
        </a:p>
      </dgm:t>
    </dgm:pt>
    <dgm:pt modelId="{F4240744-DFC3-45E4-B729-774DAFAFDCA8}" type="sibTrans" cxnId="{72956E08-7A86-4160-A936-0DFDDAD744C9}">
      <dgm:prSet/>
      <dgm:spPr/>
      <dgm:t>
        <a:bodyPr/>
        <a:lstStyle/>
        <a:p>
          <a:endParaRPr lang="ru-RU"/>
        </a:p>
      </dgm:t>
    </dgm:pt>
    <dgm:pt modelId="{C3DE5F6A-1EA2-401E-8026-DC5DCF3309DC}">
      <dgm:prSet custT="1"/>
      <dgm:spPr/>
      <dgm:t>
        <a:bodyPr/>
        <a:lstStyle/>
        <a:p>
          <a:r>
            <a:rPr lang="ru-RU" sz="3200" dirty="0"/>
            <a:t>использование малых форм фольклора</a:t>
          </a:r>
        </a:p>
      </dgm:t>
    </dgm:pt>
    <dgm:pt modelId="{AEFD76DE-705E-428C-9D55-E579E0D48376}" type="parTrans" cxnId="{16D2F246-3B58-4876-94D9-929BCA2CEC94}">
      <dgm:prSet/>
      <dgm:spPr/>
      <dgm:t>
        <a:bodyPr/>
        <a:lstStyle/>
        <a:p>
          <a:endParaRPr lang="ru-RU"/>
        </a:p>
      </dgm:t>
    </dgm:pt>
    <dgm:pt modelId="{367D67D6-DBEB-4FF3-AEA1-828E3EDD734C}" type="sibTrans" cxnId="{16D2F246-3B58-4876-94D9-929BCA2CEC94}">
      <dgm:prSet/>
      <dgm:spPr/>
      <dgm:t>
        <a:bodyPr/>
        <a:lstStyle/>
        <a:p>
          <a:endParaRPr lang="ru-RU"/>
        </a:p>
      </dgm:t>
    </dgm:pt>
    <dgm:pt modelId="{663E8CED-B332-494C-A19C-616DEBDAF30B}">
      <dgm:prSet custT="1"/>
      <dgm:spPr/>
      <dgm:t>
        <a:bodyPr/>
        <a:lstStyle/>
        <a:p>
          <a:r>
            <a:rPr lang="ru-RU" sz="1700" dirty="0"/>
            <a:t>. </a:t>
          </a:r>
          <a:r>
            <a:rPr lang="ru-RU" sz="3200" dirty="0"/>
            <a:t>Опосредованное общение</a:t>
          </a:r>
        </a:p>
      </dgm:t>
    </dgm:pt>
    <dgm:pt modelId="{B62F06E9-E5B4-43B9-AC8F-BC00055F607B}" type="parTrans" cxnId="{223D6D87-03D6-4FEC-AC92-1BE762498D14}">
      <dgm:prSet/>
      <dgm:spPr/>
      <dgm:t>
        <a:bodyPr/>
        <a:lstStyle/>
        <a:p>
          <a:endParaRPr lang="ru-RU"/>
        </a:p>
      </dgm:t>
    </dgm:pt>
    <dgm:pt modelId="{7D844CDF-6603-4ACD-8CA7-2551344D93A0}" type="sibTrans" cxnId="{223D6D87-03D6-4FEC-AC92-1BE762498D14}">
      <dgm:prSet/>
      <dgm:spPr/>
      <dgm:t>
        <a:bodyPr/>
        <a:lstStyle/>
        <a:p>
          <a:endParaRPr lang="ru-RU"/>
        </a:p>
      </dgm:t>
    </dgm:pt>
    <dgm:pt modelId="{575A49CF-3AC6-4E4E-BC00-CAA96189B04E}">
      <dgm:prSet custT="1"/>
      <dgm:spPr/>
      <dgm:t>
        <a:bodyPr/>
        <a:lstStyle/>
        <a:p>
          <a:r>
            <a:rPr lang="ru-RU" sz="3200" dirty="0"/>
            <a:t>Приём наглядного моделирования</a:t>
          </a:r>
        </a:p>
      </dgm:t>
    </dgm:pt>
    <dgm:pt modelId="{934C3A06-280F-4870-8C74-A9FC43E62329}" type="parTrans" cxnId="{BF8FE1DC-43B5-4F37-90EE-8E5CC6BE1C47}">
      <dgm:prSet/>
      <dgm:spPr/>
      <dgm:t>
        <a:bodyPr/>
        <a:lstStyle/>
        <a:p>
          <a:endParaRPr lang="ru-RU"/>
        </a:p>
      </dgm:t>
    </dgm:pt>
    <dgm:pt modelId="{90113B92-C5CD-4308-AC55-00EEAC35C5BC}" type="sibTrans" cxnId="{BF8FE1DC-43B5-4F37-90EE-8E5CC6BE1C47}">
      <dgm:prSet/>
      <dgm:spPr/>
      <dgm:t>
        <a:bodyPr/>
        <a:lstStyle/>
        <a:p>
          <a:endParaRPr lang="ru-RU"/>
        </a:p>
      </dgm:t>
    </dgm:pt>
    <dgm:pt modelId="{4175539C-2E7D-40C7-8C46-F0F177EBB414}" type="pres">
      <dgm:prSet presAssocID="{453F8D12-4DBA-4A94-AAB0-D05C94369EA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902EFF-5952-4F23-8183-E35845AE280A}" type="pres">
      <dgm:prSet presAssocID="{769F14F3-3222-4AE3-B3C3-B3EBA5A555E3}" presName="parentLin" presStyleCnt="0"/>
      <dgm:spPr/>
    </dgm:pt>
    <dgm:pt modelId="{9B6361FC-C431-47A1-B651-77C11C14E75B}" type="pres">
      <dgm:prSet presAssocID="{769F14F3-3222-4AE3-B3C3-B3EBA5A555E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32A04389-7556-4FEA-9953-BFA59E1BFD49}" type="pres">
      <dgm:prSet presAssocID="{769F14F3-3222-4AE3-B3C3-B3EBA5A555E3}" presName="parentText" presStyleLbl="node1" presStyleIdx="0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B28E1-7610-4A88-9D46-BD988B61C28D}" type="pres">
      <dgm:prSet presAssocID="{769F14F3-3222-4AE3-B3C3-B3EBA5A555E3}" presName="negativeSpace" presStyleCnt="0"/>
      <dgm:spPr/>
    </dgm:pt>
    <dgm:pt modelId="{4E33C81F-8F8C-428A-B6F5-4CB117F0AF92}" type="pres">
      <dgm:prSet presAssocID="{769F14F3-3222-4AE3-B3C3-B3EBA5A555E3}" presName="childText" presStyleLbl="conFgAcc1" presStyleIdx="0" presStyleCnt="5">
        <dgm:presLayoutVars>
          <dgm:bulletEnabled val="1"/>
        </dgm:presLayoutVars>
      </dgm:prSet>
      <dgm:spPr/>
    </dgm:pt>
    <dgm:pt modelId="{323399C8-F2FF-4D6F-A1D5-BCFA4B5F36A4}" type="pres">
      <dgm:prSet presAssocID="{F4240744-DFC3-45E4-B729-774DAFAFDCA8}" presName="spaceBetweenRectangles" presStyleCnt="0"/>
      <dgm:spPr/>
    </dgm:pt>
    <dgm:pt modelId="{779798D6-015E-43BE-91E1-6F2FAB854F39}" type="pres">
      <dgm:prSet presAssocID="{36E66ACC-0001-46B7-9905-BFC39A96FE6D}" presName="parentLin" presStyleCnt="0"/>
      <dgm:spPr/>
    </dgm:pt>
    <dgm:pt modelId="{B5DECC03-DF86-4D00-9605-DBA0741ABAB6}" type="pres">
      <dgm:prSet presAssocID="{36E66ACC-0001-46B7-9905-BFC39A96FE6D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06A4478-E939-4652-88CD-E8D9945DC890}" type="pres">
      <dgm:prSet presAssocID="{36E66ACC-0001-46B7-9905-BFC39A96FE6D}" presName="parentText" presStyleLbl="node1" presStyleIdx="1" presStyleCnt="5" custScaleX="1500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FEB544-E36A-49BA-B627-1D2870496301}" type="pres">
      <dgm:prSet presAssocID="{36E66ACC-0001-46B7-9905-BFC39A96FE6D}" presName="negativeSpace" presStyleCnt="0"/>
      <dgm:spPr/>
    </dgm:pt>
    <dgm:pt modelId="{0C7D9321-C82B-4D4B-9CE3-DE09C8510E32}" type="pres">
      <dgm:prSet presAssocID="{36E66ACC-0001-46B7-9905-BFC39A96FE6D}" presName="childText" presStyleLbl="conFgAcc1" presStyleIdx="1" presStyleCnt="5">
        <dgm:presLayoutVars>
          <dgm:bulletEnabled val="1"/>
        </dgm:presLayoutVars>
      </dgm:prSet>
      <dgm:spPr/>
    </dgm:pt>
    <dgm:pt modelId="{CEB2173E-4616-4357-9A1D-E6C06EDD6331}" type="pres">
      <dgm:prSet presAssocID="{CF7E383B-23DE-4B9E-B431-B3D125B3E076}" presName="spaceBetweenRectangles" presStyleCnt="0"/>
      <dgm:spPr/>
    </dgm:pt>
    <dgm:pt modelId="{3E920DA7-7EC8-4CF3-8F53-6EAA91F04EA7}" type="pres">
      <dgm:prSet presAssocID="{C3DE5F6A-1EA2-401E-8026-DC5DCF3309DC}" presName="parentLin" presStyleCnt="0"/>
      <dgm:spPr/>
    </dgm:pt>
    <dgm:pt modelId="{EF590658-D689-4215-8762-00AFECAA4041}" type="pres">
      <dgm:prSet presAssocID="{C3DE5F6A-1EA2-401E-8026-DC5DCF3309DC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FC8D4C3A-B493-495F-9E45-49079B947745}" type="pres">
      <dgm:prSet presAssocID="{C3DE5F6A-1EA2-401E-8026-DC5DCF3309DC}" presName="parentText" presStyleLbl="node1" presStyleIdx="2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6D0D4F-69A8-48B5-B84A-A33A1DEC2D43}" type="pres">
      <dgm:prSet presAssocID="{C3DE5F6A-1EA2-401E-8026-DC5DCF3309DC}" presName="negativeSpace" presStyleCnt="0"/>
      <dgm:spPr/>
    </dgm:pt>
    <dgm:pt modelId="{F45B973B-725B-4CA8-84D0-94B7168F4B8D}" type="pres">
      <dgm:prSet presAssocID="{C3DE5F6A-1EA2-401E-8026-DC5DCF3309DC}" presName="childText" presStyleLbl="conFgAcc1" presStyleIdx="2" presStyleCnt="5">
        <dgm:presLayoutVars>
          <dgm:bulletEnabled val="1"/>
        </dgm:presLayoutVars>
      </dgm:prSet>
      <dgm:spPr/>
    </dgm:pt>
    <dgm:pt modelId="{D05758E0-87CC-4AFB-85C8-E4723D71605F}" type="pres">
      <dgm:prSet presAssocID="{367D67D6-DBEB-4FF3-AEA1-828E3EDD734C}" presName="spaceBetweenRectangles" presStyleCnt="0"/>
      <dgm:spPr/>
    </dgm:pt>
    <dgm:pt modelId="{ABAE46C8-ABE5-4BAC-8678-DFFA080D6C60}" type="pres">
      <dgm:prSet presAssocID="{663E8CED-B332-494C-A19C-616DEBDAF30B}" presName="parentLin" presStyleCnt="0"/>
      <dgm:spPr/>
    </dgm:pt>
    <dgm:pt modelId="{F6669B45-041A-4B36-B7CB-B3FE93F4CAFA}" type="pres">
      <dgm:prSet presAssocID="{663E8CED-B332-494C-A19C-616DEBDAF30B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95EF6BD4-C239-45F1-BF63-2A09FAE684F7}" type="pres">
      <dgm:prSet presAssocID="{663E8CED-B332-494C-A19C-616DEBDAF30B}" presName="parentText" presStyleLbl="node1" presStyleIdx="3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94DF19-E197-4476-8DA8-5CE04D2FD1E9}" type="pres">
      <dgm:prSet presAssocID="{663E8CED-B332-494C-A19C-616DEBDAF30B}" presName="negativeSpace" presStyleCnt="0"/>
      <dgm:spPr/>
    </dgm:pt>
    <dgm:pt modelId="{F9F252F5-9DC2-43BD-BAE7-56AEBED9D20D}" type="pres">
      <dgm:prSet presAssocID="{663E8CED-B332-494C-A19C-616DEBDAF30B}" presName="childText" presStyleLbl="conFgAcc1" presStyleIdx="3" presStyleCnt="5">
        <dgm:presLayoutVars>
          <dgm:bulletEnabled val="1"/>
        </dgm:presLayoutVars>
      </dgm:prSet>
      <dgm:spPr/>
    </dgm:pt>
    <dgm:pt modelId="{5292DDB9-FF41-46EB-8363-8705AC31B7CC}" type="pres">
      <dgm:prSet presAssocID="{7D844CDF-6603-4ACD-8CA7-2551344D93A0}" presName="spaceBetweenRectangles" presStyleCnt="0"/>
      <dgm:spPr/>
    </dgm:pt>
    <dgm:pt modelId="{71C95A2E-5A32-4242-8441-2F940BD4FE94}" type="pres">
      <dgm:prSet presAssocID="{575A49CF-3AC6-4E4E-BC00-CAA96189B04E}" presName="parentLin" presStyleCnt="0"/>
      <dgm:spPr/>
    </dgm:pt>
    <dgm:pt modelId="{6102B034-EC52-40F3-8070-AF3BF4332344}" type="pres">
      <dgm:prSet presAssocID="{575A49CF-3AC6-4E4E-BC00-CAA96189B04E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0273CCB2-6E0A-42D7-A78C-9CAC6A60E55C}" type="pres">
      <dgm:prSet presAssocID="{575A49CF-3AC6-4E4E-BC00-CAA96189B04E}" presName="parentText" presStyleLbl="node1" presStyleIdx="4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66426-37AA-4016-8C56-D584F9E0F073}" type="pres">
      <dgm:prSet presAssocID="{575A49CF-3AC6-4E4E-BC00-CAA96189B04E}" presName="negativeSpace" presStyleCnt="0"/>
      <dgm:spPr/>
    </dgm:pt>
    <dgm:pt modelId="{B177B810-C9D0-4ADC-AE8A-AB898077E7EA}" type="pres">
      <dgm:prSet presAssocID="{575A49CF-3AC6-4E4E-BC00-CAA96189B04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7168716-A344-4807-A6BE-D18F92077D5D}" type="presOf" srcId="{575A49CF-3AC6-4E4E-BC00-CAA96189B04E}" destId="{6102B034-EC52-40F3-8070-AF3BF4332344}" srcOrd="0" destOrd="0" presId="urn:microsoft.com/office/officeart/2005/8/layout/list1"/>
    <dgm:cxn modelId="{9EDB7806-0C79-46C5-861F-B237BBE2A245}" type="presOf" srcId="{453F8D12-4DBA-4A94-AAB0-D05C94369EA7}" destId="{4175539C-2E7D-40C7-8C46-F0F177EBB414}" srcOrd="0" destOrd="0" presId="urn:microsoft.com/office/officeart/2005/8/layout/list1"/>
    <dgm:cxn modelId="{27EC904C-6761-4DED-AC8D-5F2E2835E061}" type="presOf" srcId="{575A49CF-3AC6-4E4E-BC00-CAA96189B04E}" destId="{0273CCB2-6E0A-42D7-A78C-9CAC6A60E55C}" srcOrd="1" destOrd="0" presId="urn:microsoft.com/office/officeart/2005/8/layout/list1"/>
    <dgm:cxn modelId="{72956E08-7A86-4160-A936-0DFDDAD744C9}" srcId="{453F8D12-4DBA-4A94-AAB0-D05C94369EA7}" destId="{769F14F3-3222-4AE3-B3C3-B3EBA5A555E3}" srcOrd="0" destOrd="0" parTransId="{00F0B66E-C5A8-4A52-BE0B-DD4BBECEC867}" sibTransId="{F4240744-DFC3-45E4-B729-774DAFAFDCA8}"/>
    <dgm:cxn modelId="{94BEE071-AEAA-4E47-8857-1B759CA4440A}" type="presOf" srcId="{C3DE5F6A-1EA2-401E-8026-DC5DCF3309DC}" destId="{FC8D4C3A-B493-495F-9E45-49079B947745}" srcOrd="1" destOrd="0" presId="urn:microsoft.com/office/officeart/2005/8/layout/list1"/>
    <dgm:cxn modelId="{F716119E-ED0B-4426-B185-83FF7BFD9496}" type="presOf" srcId="{663E8CED-B332-494C-A19C-616DEBDAF30B}" destId="{F6669B45-041A-4B36-B7CB-B3FE93F4CAFA}" srcOrd="0" destOrd="0" presId="urn:microsoft.com/office/officeart/2005/8/layout/list1"/>
    <dgm:cxn modelId="{223D6D87-03D6-4FEC-AC92-1BE762498D14}" srcId="{453F8D12-4DBA-4A94-AAB0-D05C94369EA7}" destId="{663E8CED-B332-494C-A19C-616DEBDAF30B}" srcOrd="3" destOrd="0" parTransId="{B62F06E9-E5B4-43B9-AC8F-BC00055F607B}" sibTransId="{7D844CDF-6603-4ACD-8CA7-2551344D93A0}"/>
    <dgm:cxn modelId="{16D2F246-3B58-4876-94D9-929BCA2CEC94}" srcId="{453F8D12-4DBA-4A94-AAB0-D05C94369EA7}" destId="{C3DE5F6A-1EA2-401E-8026-DC5DCF3309DC}" srcOrd="2" destOrd="0" parTransId="{AEFD76DE-705E-428C-9D55-E579E0D48376}" sibTransId="{367D67D6-DBEB-4FF3-AEA1-828E3EDD734C}"/>
    <dgm:cxn modelId="{BF8FE1DC-43B5-4F37-90EE-8E5CC6BE1C47}" srcId="{453F8D12-4DBA-4A94-AAB0-D05C94369EA7}" destId="{575A49CF-3AC6-4E4E-BC00-CAA96189B04E}" srcOrd="4" destOrd="0" parTransId="{934C3A06-280F-4870-8C74-A9FC43E62329}" sibTransId="{90113B92-C5CD-4308-AC55-00EEAC35C5BC}"/>
    <dgm:cxn modelId="{C1CAAF68-BB50-4997-8AC2-460C14F94846}" type="presOf" srcId="{769F14F3-3222-4AE3-B3C3-B3EBA5A555E3}" destId="{9B6361FC-C431-47A1-B651-77C11C14E75B}" srcOrd="0" destOrd="0" presId="urn:microsoft.com/office/officeart/2005/8/layout/list1"/>
    <dgm:cxn modelId="{666098E4-0204-4325-9790-17ECB2CDD711}" type="presOf" srcId="{36E66ACC-0001-46B7-9905-BFC39A96FE6D}" destId="{B5DECC03-DF86-4D00-9605-DBA0741ABAB6}" srcOrd="0" destOrd="0" presId="urn:microsoft.com/office/officeart/2005/8/layout/list1"/>
    <dgm:cxn modelId="{767057D0-EC73-4885-8FF4-115788F4C1DF}" type="presOf" srcId="{663E8CED-B332-494C-A19C-616DEBDAF30B}" destId="{95EF6BD4-C239-45F1-BF63-2A09FAE684F7}" srcOrd="1" destOrd="0" presId="urn:microsoft.com/office/officeart/2005/8/layout/list1"/>
    <dgm:cxn modelId="{9A786844-0978-45E2-A8E1-C7A51BE2D731}" type="presOf" srcId="{769F14F3-3222-4AE3-B3C3-B3EBA5A555E3}" destId="{32A04389-7556-4FEA-9953-BFA59E1BFD49}" srcOrd="1" destOrd="0" presId="urn:microsoft.com/office/officeart/2005/8/layout/list1"/>
    <dgm:cxn modelId="{097505FA-A968-4B2E-84B4-99E6437D9535}" type="presOf" srcId="{36E66ACC-0001-46B7-9905-BFC39A96FE6D}" destId="{806A4478-E939-4652-88CD-E8D9945DC890}" srcOrd="1" destOrd="0" presId="urn:microsoft.com/office/officeart/2005/8/layout/list1"/>
    <dgm:cxn modelId="{84566015-5267-4B51-911B-E27093355B5C}" type="presOf" srcId="{C3DE5F6A-1EA2-401E-8026-DC5DCF3309DC}" destId="{EF590658-D689-4215-8762-00AFECAA4041}" srcOrd="0" destOrd="0" presId="urn:microsoft.com/office/officeart/2005/8/layout/list1"/>
    <dgm:cxn modelId="{40F7C896-E168-4C79-90E9-5364B0A12F72}" srcId="{453F8D12-4DBA-4A94-AAB0-D05C94369EA7}" destId="{36E66ACC-0001-46B7-9905-BFC39A96FE6D}" srcOrd="1" destOrd="0" parTransId="{5FBCCAA7-4F10-48FA-A789-1A34E688FE4D}" sibTransId="{CF7E383B-23DE-4B9E-B431-B3D125B3E076}"/>
    <dgm:cxn modelId="{AC870B8C-D859-4BEC-A707-447948A62CDB}" type="presParOf" srcId="{4175539C-2E7D-40C7-8C46-F0F177EBB414}" destId="{6E902EFF-5952-4F23-8183-E35845AE280A}" srcOrd="0" destOrd="0" presId="urn:microsoft.com/office/officeart/2005/8/layout/list1"/>
    <dgm:cxn modelId="{B57E0E9F-629C-4333-B10A-9A44F94F25B7}" type="presParOf" srcId="{6E902EFF-5952-4F23-8183-E35845AE280A}" destId="{9B6361FC-C431-47A1-B651-77C11C14E75B}" srcOrd="0" destOrd="0" presId="urn:microsoft.com/office/officeart/2005/8/layout/list1"/>
    <dgm:cxn modelId="{93AABD17-0CFE-4822-B4BB-7210D9B3FC58}" type="presParOf" srcId="{6E902EFF-5952-4F23-8183-E35845AE280A}" destId="{32A04389-7556-4FEA-9953-BFA59E1BFD49}" srcOrd="1" destOrd="0" presId="urn:microsoft.com/office/officeart/2005/8/layout/list1"/>
    <dgm:cxn modelId="{EF891193-3A0D-4723-8254-CBBA45735439}" type="presParOf" srcId="{4175539C-2E7D-40C7-8C46-F0F177EBB414}" destId="{BF8B28E1-7610-4A88-9D46-BD988B61C28D}" srcOrd="1" destOrd="0" presId="urn:microsoft.com/office/officeart/2005/8/layout/list1"/>
    <dgm:cxn modelId="{6DA52BFD-D193-4FCA-BC1E-8BFF32BE1BF2}" type="presParOf" srcId="{4175539C-2E7D-40C7-8C46-F0F177EBB414}" destId="{4E33C81F-8F8C-428A-B6F5-4CB117F0AF92}" srcOrd="2" destOrd="0" presId="urn:microsoft.com/office/officeart/2005/8/layout/list1"/>
    <dgm:cxn modelId="{C932D3DF-F452-4B07-A2FB-ABCF0C9A04D6}" type="presParOf" srcId="{4175539C-2E7D-40C7-8C46-F0F177EBB414}" destId="{323399C8-F2FF-4D6F-A1D5-BCFA4B5F36A4}" srcOrd="3" destOrd="0" presId="urn:microsoft.com/office/officeart/2005/8/layout/list1"/>
    <dgm:cxn modelId="{FA868481-9577-4B9F-A76B-A3B5BB648110}" type="presParOf" srcId="{4175539C-2E7D-40C7-8C46-F0F177EBB414}" destId="{779798D6-015E-43BE-91E1-6F2FAB854F39}" srcOrd="4" destOrd="0" presId="urn:microsoft.com/office/officeart/2005/8/layout/list1"/>
    <dgm:cxn modelId="{AACB2F7D-51DC-4442-B134-54677941FA28}" type="presParOf" srcId="{779798D6-015E-43BE-91E1-6F2FAB854F39}" destId="{B5DECC03-DF86-4D00-9605-DBA0741ABAB6}" srcOrd="0" destOrd="0" presId="urn:microsoft.com/office/officeart/2005/8/layout/list1"/>
    <dgm:cxn modelId="{D646D57F-5C15-4DE7-8935-62A1900196BC}" type="presParOf" srcId="{779798D6-015E-43BE-91E1-6F2FAB854F39}" destId="{806A4478-E939-4652-88CD-E8D9945DC890}" srcOrd="1" destOrd="0" presId="urn:microsoft.com/office/officeart/2005/8/layout/list1"/>
    <dgm:cxn modelId="{BD2F8AFB-778F-408A-91F9-432F2376CC53}" type="presParOf" srcId="{4175539C-2E7D-40C7-8C46-F0F177EBB414}" destId="{C4FEB544-E36A-49BA-B627-1D2870496301}" srcOrd="5" destOrd="0" presId="urn:microsoft.com/office/officeart/2005/8/layout/list1"/>
    <dgm:cxn modelId="{D5E1ED9E-6947-450D-A228-AF9CDA04E1F4}" type="presParOf" srcId="{4175539C-2E7D-40C7-8C46-F0F177EBB414}" destId="{0C7D9321-C82B-4D4B-9CE3-DE09C8510E32}" srcOrd="6" destOrd="0" presId="urn:microsoft.com/office/officeart/2005/8/layout/list1"/>
    <dgm:cxn modelId="{019C126C-007F-4FB9-98A8-69FFB43CC8EA}" type="presParOf" srcId="{4175539C-2E7D-40C7-8C46-F0F177EBB414}" destId="{CEB2173E-4616-4357-9A1D-E6C06EDD6331}" srcOrd="7" destOrd="0" presId="urn:microsoft.com/office/officeart/2005/8/layout/list1"/>
    <dgm:cxn modelId="{169A5963-DA2A-41C1-AFCC-A697CCEFA085}" type="presParOf" srcId="{4175539C-2E7D-40C7-8C46-F0F177EBB414}" destId="{3E920DA7-7EC8-4CF3-8F53-6EAA91F04EA7}" srcOrd="8" destOrd="0" presId="urn:microsoft.com/office/officeart/2005/8/layout/list1"/>
    <dgm:cxn modelId="{8AF77B51-E58C-41C6-AD2F-BBDBC99DB667}" type="presParOf" srcId="{3E920DA7-7EC8-4CF3-8F53-6EAA91F04EA7}" destId="{EF590658-D689-4215-8762-00AFECAA4041}" srcOrd="0" destOrd="0" presId="urn:microsoft.com/office/officeart/2005/8/layout/list1"/>
    <dgm:cxn modelId="{7DB91BBC-1CD3-4223-AE85-33022C07F2F8}" type="presParOf" srcId="{3E920DA7-7EC8-4CF3-8F53-6EAA91F04EA7}" destId="{FC8D4C3A-B493-495F-9E45-49079B947745}" srcOrd="1" destOrd="0" presId="urn:microsoft.com/office/officeart/2005/8/layout/list1"/>
    <dgm:cxn modelId="{AFF87459-C56E-42C2-933F-6066BD14A6E5}" type="presParOf" srcId="{4175539C-2E7D-40C7-8C46-F0F177EBB414}" destId="{0F6D0D4F-69A8-48B5-B84A-A33A1DEC2D43}" srcOrd="9" destOrd="0" presId="urn:microsoft.com/office/officeart/2005/8/layout/list1"/>
    <dgm:cxn modelId="{0EC9CC8D-0390-46F3-B39D-470EB78305F6}" type="presParOf" srcId="{4175539C-2E7D-40C7-8C46-F0F177EBB414}" destId="{F45B973B-725B-4CA8-84D0-94B7168F4B8D}" srcOrd="10" destOrd="0" presId="urn:microsoft.com/office/officeart/2005/8/layout/list1"/>
    <dgm:cxn modelId="{88481CA8-4EA6-47AB-946A-E51DD6AB9DD5}" type="presParOf" srcId="{4175539C-2E7D-40C7-8C46-F0F177EBB414}" destId="{D05758E0-87CC-4AFB-85C8-E4723D71605F}" srcOrd="11" destOrd="0" presId="urn:microsoft.com/office/officeart/2005/8/layout/list1"/>
    <dgm:cxn modelId="{BF38DF3F-09A5-4BE3-A07A-EB042AF1E597}" type="presParOf" srcId="{4175539C-2E7D-40C7-8C46-F0F177EBB414}" destId="{ABAE46C8-ABE5-4BAC-8678-DFFA080D6C60}" srcOrd="12" destOrd="0" presId="urn:microsoft.com/office/officeart/2005/8/layout/list1"/>
    <dgm:cxn modelId="{C4106109-C502-4447-BE2B-9DAE00245C96}" type="presParOf" srcId="{ABAE46C8-ABE5-4BAC-8678-DFFA080D6C60}" destId="{F6669B45-041A-4B36-B7CB-B3FE93F4CAFA}" srcOrd="0" destOrd="0" presId="urn:microsoft.com/office/officeart/2005/8/layout/list1"/>
    <dgm:cxn modelId="{ADE7A13E-3C90-4DBF-AE5F-49999458D2DE}" type="presParOf" srcId="{ABAE46C8-ABE5-4BAC-8678-DFFA080D6C60}" destId="{95EF6BD4-C239-45F1-BF63-2A09FAE684F7}" srcOrd="1" destOrd="0" presId="urn:microsoft.com/office/officeart/2005/8/layout/list1"/>
    <dgm:cxn modelId="{93891533-894B-4546-B606-68AC650119C2}" type="presParOf" srcId="{4175539C-2E7D-40C7-8C46-F0F177EBB414}" destId="{B194DF19-E197-4476-8DA8-5CE04D2FD1E9}" srcOrd="13" destOrd="0" presId="urn:microsoft.com/office/officeart/2005/8/layout/list1"/>
    <dgm:cxn modelId="{C1E95F46-6CB6-418F-A16C-763CE1950A48}" type="presParOf" srcId="{4175539C-2E7D-40C7-8C46-F0F177EBB414}" destId="{F9F252F5-9DC2-43BD-BAE7-56AEBED9D20D}" srcOrd="14" destOrd="0" presId="urn:microsoft.com/office/officeart/2005/8/layout/list1"/>
    <dgm:cxn modelId="{2F05801F-5EA6-4C10-B835-262C59410330}" type="presParOf" srcId="{4175539C-2E7D-40C7-8C46-F0F177EBB414}" destId="{5292DDB9-FF41-46EB-8363-8705AC31B7CC}" srcOrd="15" destOrd="0" presId="urn:microsoft.com/office/officeart/2005/8/layout/list1"/>
    <dgm:cxn modelId="{053AB685-0B92-483D-9EB4-54D4068687E4}" type="presParOf" srcId="{4175539C-2E7D-40C7-8C46-F0F177EBB414}" destId="{71C95A2E-5A32-4242-8441-2F940BD4FE94}" srcOrd="16" destOrd="0" presId="urn:microsoft.com/office/officeart/2005/8/layout/list1"/>
    <dgm:cxn modelId="{F572C2D9-B3D1-428B-B976-0BC7E6AC49A5}" type="presParOf" srcId="{71C95A2E-5A32-4242-8441-2F940BD4FE94}" destId="{6102B034-EC52-40F3-8070-AF3BF4332344}" srcOrd="0" destOrd="0" presId="urn:microsoft.com/office/officeart/2005/8/layout/list1"/>
    <dgm:cxn modelId="{AD040F37-65B7-47C1-920A-F3BDCE443EA6}" type="presParOf" srcId="{71C95A2E-5A32-4242-8441-2F940BD4FE94}" destId="{0273CCB2-6E0A-42D7-A78C-9CAC6A60E55C}" srcOrd="1" destOrd="0" presId="urn:microsoft.com/office/officeart/2005/8/layout/list1"/>
    <dgm:cxn modelId="{48EE91B8-DF68-4C2F-A146-0338E86E8334}" type="presParOf" srcId="{4175539C-2E7D-40C7-8C46-F0F177EBB414}" destId="{18966426-37AA-4016-8C56-D584F9E0F073}" srcOrd="17" destOrd="0" presId="urn:microsoft.com/office/officeart/2005/8/layout/list1"/>
    <dgm:cxn modelId="{3BBDD167-FDB0-4CB2-B8E6-04FE30B0C34A}" type="presParOf" srcId="{4175539C-2E7D-40C7-8C46-F0F177EBB414}" destId="{B177B810-C9D0-4ADC-AE8A-AB898077E7E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28EEA4-3190-4785-8810-DB13085178F9}" type="doc">
      <dgm:prSet loTypeId="urn:microsoft.com/office/officeart/2005/8/layout/chevron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77B0D64-CA21-4BA3-A924-105F20314652}">
      <dgm:prSet phldrT="[Text]" phldr="1"/>
      <dgm:spPr/>
      <dgm:t>
        <a:bodyPr/>
        <a:lstStyle/>
        <a:p>
          <a:endParaRPr lang="ru-RU"/>
        </a:p>
      </dgm:t>
    </dgm:pt>
    <dgm:pt modelId="{D3859CCB-E193-4CE2-A6EE-D82DD1130793}" type="parTrans" cxnId="{90071A5B-DE34-4B4D-951A-2ABDFC9D5FDE}">
      <dgm:prSet/>
      <dgm:spPr/>
      <dgm:t>
        <a:bodyPr/>
        <a:lstStyle/>
        <a:p>
          <a:endParaRPr lang="ru-RU"/>
        </a:p>
      </dgm:t>
    </dgm:pt>
    <dgm:pt modelId="{E3B0B6D7-EFCB-4E9E-A849-7A7E8B636716}" type="sibTrans" cxnId="{90071A5B-DE34-4B4D-951A-2ABDFC9D5FDE}">
      <dgm:prSet/>
      <dgm:spPr/>
      <dgm:t>
        <a:bodyPr/>
        <a:lstStyle/>
        <a:p>
          <a:endParaRPr lang="ru-RU"/>
        </a:p>
      </dgm:t>
    </dgm:pt>
    <dgm:pt modelId="{6C541E55-D6A4-4046-B231-283170749F74}">
      <dgm:prSet phldrT="[Text]" custT="1"/>
      <dgm:spPr/>
      <dgm:t>
        <a:bodyPr/>
        <a:lstStyle/>
        <a:p>
          <a:r>
            <a:rPr lang="ru-RU" sz="2000" dirty="0"/>
            <a:t>формирование мотивационно-побудительного уровня речевой деятельности;</a:t>
          </a:r>
        </a:p>
      </dgm:t>
    </dgm:pt>
    <dgm:pt modelId="{40F2AE27-A7F9-4A7D-8ED9-64FE76467B05}" type="parTrans" cxnId="{CD37AE51-A3B7-4685-B2A8-6BEEE5C69AF7}">
      <dgm:prSet/>
      <dgm:spPr/>
      <dgm:t>
        <a:bodyPr/>
        <a:lstStyle/>
        <a:p>
          <a:endParaRPr lang="ru-RU"/>
        </a:p>
      </dgm:t>
    </dgm:pt>
    <dgm:pt modelId="{2FABD1BF-E7EA-46ED-B8C2-D59D776D8708}" type="sibTrans" cxnId="{CD37AE51-A3B7-4685-B2A8-6BEEE5C69AF7}">
      <dgm:prSet/>
      <dgm:spPr/>
      <dgm:t>
        <a:bodyPr/>
        <a:lstStyle/>
        <a:p>
          <a:endParaRPr lang="ru-RU"/>
        </a:p>
      </dgm:t>
    </dgm:pt>
    <dgm:pt modelId="{078EC784-B4D5-43F8-B98F-9BAAA44527F1}">
      <dgm:prSet phldrT="[Text]" custT="1"/>
      <dgm:spPr/>
      <dgm:t>
        <a:bodyPr/>
        <a:lstStyle/>
        <a:p>
          <a:r>
            <a:rPr lang="ru-RU" sz="2000" dirty="0"/>
            <a:t>совершенствование способности к подражанию действиям взрослого, сверстников и речевому подражанию;</a:t>
          </a:r>
        </a:p>
      </dgm:t>
    </dgm:pt>
    <dgm:pt modelId="{A2CA3BE1-BE5F-4CBE-98D4-CED21651A6D5}" type="parTrans" cxnId="{37F6368B-56DD-48B1-AD81-7E0E14B4072D}">
      <dgm:prSet/>
      <dgm:spPr/>
      <dgm:t>
        <a:bodyPr/>
        <a:lstStyle/>
        <a:p>
          <a:endParaRPr lang="ru-RU"/>
        </a:p>
      </dgm:t>
    </dgm:pt>
    <dgm:pt modelId="{A7DEEFE5-19BA-484B-A4C0-13AD292DF715}" type="sibTrans" cxnId="{37F6368B-56DD-48B1-AD81-7E0E14B4072D}">
      <dgm:prSet/>
      <dgm:spPr/>
      <dgm:t>
        <a:bodyPr/>
        <a:lstStyle/>
        <a:p>
          <a:endParaRPr lang="ru-RU"/>
        </a:p>
      </dgm:t>
    </dgm:pt>
    <dgm:pt modelId="{A0F8327C-39B7-4855-99EB-A2AFF5E8D73E}">
      <dgm:prSet phldrT="[Text]" phldr="1"/>
      <dgm:spPr/>
      <dgm:t>
        <a:bodyPr/>
        <a:lstStyle/>
        <a:p>
          <a:endParaRPr lang="ru-RU"/>
        </a:p>
      </dgm:t>
    </dgm:pt>
    <dgm:pt modelId="{F7A0137D-401D-4BF8-9DBA-666AF966267E}" type="parTrans" cxnId="{8AF92DC8-0A87-4B3B-8E4E-1A5D6C26A9F6}">
      <dgm:prSet/>
      <dgm:spPr/>
      <dgm:t>
        <a:bodyPr/>
        <a:lstStyle/>
        <a:p>
          <a:endParaRPr lang="ru-RU"/>
        </a:p>
      </dgm:t>
    </dgm:pt>
    <dgm:pt modelId="{D30B1FDA-4EEE-47B1-B79F-DCC3E1995739}" type="sibTrans" cxnId="{8AF92DC8-0A87-4B3B-8E4E-1A5D6C26A9F6}">
      <dgm:prSet/>
      <dgm:spPr/>
      <dgm:t>
        <a:bodyPr/>
        <a:lstStyle/>
        <a:p>
          <a:endParaRPr lang="ru-RU"/>
        </a:p>
      </dgm:t>
    </dgm:pt>
    <dgm:pt modelId="{6581AF72-BD35-41ED-9F3B-D2E9B5972C70}">
      <dgm:prSet phldrT="[Text]" custT="1"/>
      <dgm:spPr/>
      <dgm:t>
        <a:bodyPr/>
        <a:lstStyle/>
        <a:p>
          <a:r>
            <a:rPr lang="ru-RU" sz="2000" dirty="0"/>
            <a:t>развитие психофизиологической основы речевой деятельности: разных видов восприятия, физиологического и речевого дыхания, артикуляционных навыков</a:t>
          </a:r>
        </a:p>
      </dgm:t>
    </dgm:pt>
    <dgm:pt modelId="{1223FE9A-F233-45B0-8886-65B49DB76ED3}" type="parTrans" cxnId="{16360EB6-189E-43BC-B862-DF8F2CA8DB22}">
      <dgm:prSet/>
      <dgm:spPr/>
      <dgm:t>
        <a:bodyPr/>
        <a:lstStyle/>
        <a:p>
          <a:endParaRPr lang="ru-RU"/>
        </a:p>
      </dgm:t>
    </dgm:pt>
    <dgm:pt modelId="{FFE3F533-C9B0-4FA6-97B0-005B3EF2407E}" type="sibTrans" cxnId="{16360EB6-189E-43BC-B862-DF8F2CA8DB22}">
      <dgm:prSet/>
      <dgm:spPr/>
      <dgm:t>
        <a:bodyPr/>
        <a:lstStyle/>
        <a:p>
          <a:endParaRPr lang="ru-RU"/>
        </a:p>
      </dgm:t>
    </dgm:pt>
    <dgm:pt modelId="{BEF452B5-8DC4-41B1-BCF0-4B73B1ECFC2A}">
      <dgm:prSet phldrT="[Text]" custT="1"/>
      <dgm:spPr/>
      <dgm:t>
        <a:bodyPr/>
        <a:lstStyle/>
        <a:p>
          <a:r>
            <a:rPr lang="ru-RU" sz="2000" dirty="0"/>
            <a:t>формирование внутреннего и внешнего лексикона (номинативного, предикативного, и атрибутивного), обеспечивающего минимальное общение;</a:t>
          </a:r>
        </a:p>
      </dgm:t>
    </dgm:pt>
    <dgm:pt modelId="{7677492F-CAFC-4F69-BF3A-70C34838787F}" type="parTrans" cxnId="{8DD2A206-ABD3-4E39-8527-3256BAD9967F}">
      <dgm:prSet/>
      <dgm:spPr/>
      <dgm:t>
        <a:bodyPr/>
        <a:lstStyle/>
        <a:p>
          <a:endParaRPr lang="ru-RU"/>
        </a:p>
      </dgm:t>
    </dgm:pt>
    <dgm:pt modelId="{50896E2C-6FAC-4D6F-9E60-336D1EC1FFE7}" type="sibTrans" cxnId="{8DD2A206-ABD3-4E39-8527-3256BAD9967F}">
      <dgm:prSet/>
      <dgm:spPr/>
      <dgm:t>
        <a:bodyPr/>
        <a:lstStyle/>
        <a:p>
          <a:endParaRPr lang="ru-RU"/>
        </a:p>
      </dgm:t>
    </dgm:pt>
    <dgm:pt modelId="{583B363B-9627-477D-AA25-812DF75FAAA7}">
      <dgm:prSet phldrT="[Text]" phldr="1"/>
      <dgm:spPr/>
      <dgm:t>
        <a:bodyPr/>
        <a:lstStyle/>
        <a:p>
          <a:endParaRPr lang="ru-RU"/>
        </a:p>
      </dgm:t>
    </dgm:pt>
    <dgm:pt modelId="{786D00BB-1ED4-4E1C-AD28-2B8F5FA6208B}" type="parTrans" cxnId="{94D76470-F6F6-459D-B816-2F8BF679264E}">
      <dgm:prSet/>
      <dgm:spPr/>
      <dgm:t>
        <a:bodyPr/>
        <a:lstStyle/>
        <a:p>
          <a:endParaRPr lang="ru-RU"/>
        </a:p>
      </dgm:t>
    </dgm:pt>
    <dgm:pt modelId="{32BD4A76-CE10-4FE4-9CB0-D6AA9BDB94D0}" type="sibTrans" cxnId="{94D76470-F6F6-459D-B816-2F8BF679264E}">
      <dgm:prSet/>
      <dgm:spPr/>
      <dgm:t>
        <a:bodyPr/>
        <a:lstStyle/>
        <a:p>
          <a:endParaRPr lang="ru-RU"/>
        </a:p>
      </dgm:t>
    </dgm:pt>
    <dgm:pt modelId="{17EE9EEF-2A8C-4B6D-B4E7-088EE79F347D}">
      <dgm:prSet phldrT="[Text]" custT="1"/>
      <dgm:spPr/>
      <dgm:t>
        <a:bodyPr/>
        <a:lstStyle/>
        <a:p>
          <a:r>
            <a:rPr lang="ru-RU" sz="2000" dirty="0"/>
            <a:t>формирование первоначальных навыков грамматического (морфологического и синтаксического) структурирования речевого высказывания</a:t>
          </a:r>
        </a:p>
      </dgm:t>
    </dgm:pt>
    <dgm:pt modelId="{E59982DB-B8C9-4973-9E0A-8D393713480F}" type="parTrans" cxnId="{AEC43955-49D2-49F3-99F5-3BDB326C3E8F}">
      <dgm:prSet/>
      <dgm:spPr/>
      <dgm:t>
        <a:bodyPr/>
        <a:lstStyle/>
        <a:p>
          <a:endParaRPr lang="ru-RU"/>
        </a:p>
      </dgm:t>
    </dgm:pt>
    <dgm:pt modelId="{C363851D-57DE-4E0B-A4B1-7A17DD5CBC05}" type="sibTrans" cxnId="{AEC43955-49D2-49F3-99F5-3BDB326C3E8F}">
      <dgm:prSet/>
      <dgm:spPr/>
      <dgm:t>
        <a:bodyPr/>
        <a:lstStyle/>
        <a:p>
          <a:endParaRPr lang="ru-RU"/>
        </a:p>
      </dgm:t>
    </dgm:pt>
    <dgm:pt modelId="{BD0C48F0-512B-45FC-9101-51F63CE011E7}">
      <dgm:prSet phldrT="[Text]" custT="1"/>
      <dgm:spPr/>
      <dgm:t>
        <a:bodyPr/>
        <a:lstStyle/>
        <a:p>
          <a:r>
            <a:rPr lang="ru-RU" sz="2000" dirty="0"/>
            <a:t>формирование у ребёнка способности к созданию внутреннего плана, программы высказывания (по началу — примитивного);</a:t>
          </a:r>
        </a:p>
      </dgm:t>
    </dgm:pt>
    <dgm:pt modelId="{22D36ADD-6AF9-48F8-AE46-45F87FD64DBE}" type="parTrans" cxnId="{012633EC-7C5D-499B-B595-6E230890941B}">
      <dgm:prSet/>
      <dgm:spPr/>
      <dgm:t>
        <a:bodyPr/>
        <a:lstStyle/>
        <a:p>
          <a:endParaRPr lang="ru-RU"/>
        </a:p>
      </dgm:t>
    </dgm:pt>
    <dgm:pt modelId="{3DFBB41A-21F5-4B1D-BBAE-0887E1E4F9F2}" type="sibTrans" cxnId="{012633EC-7C5D-499B-B595-6E230890941B}">
      <dgm:prSet/>
      <dgm:spPr/>
      <dgm:t>
        <a:bodyPr/>
        <a:lstStyle/>
        <a:p>
          <a:endParaRPr lang="ru-RU"/>
        </a:p>
      </dgm:t>
    </dgm:pt>
    <dgm:pt modelId="{F6217969-FFC1-4271-AFAF-B8B69C245969}">
      <dgm:prSet/>
      <dgm:spPr/>
      <dgm:t>
        <a:bodyPr/>
        <a:lstStyle/>
        <a:p>
          <a:endParaRPr lang="ru-RU" sz="1100" dirty="0"/>
        </a:p>
      </dgm:t>
    </dgm:pt>
    <dgm:pt modelId="{D9468DBC-DD65-487B-8066-7CD463E791CC}" type="parTrans" cxnId="{7C4A0962-0B92-4365-9AE9-E15037DDF30D}">
      <dgm:prSet/>
      <dgm:spPr/>
      <dgm:t>
        <a:bodyPr/>
        <a:lstStyle/>
        <a:p>
          <a:endParaRPr lang="ru-RU"/>
        </a:p>
      </dgm:t>
    </dgm:pt>
    <dgm:pt modelId="{D45EBA2D-3B0A-4E0B-A7A0-82A944487AC9}" type="sibTrans" cxnId="{7C4A0962-0B92-4365-9AE9-E15037DDF30D}">
      <dgm:prSet/>
      <dgm:spPr/>
      <dgm:t>
        <a:bodyPr/>
        <a:lstStyle/>
        <a:p>
          <a:endParaRPr lang="ru-RU"/>
        </a:p>
      </dgm:t>
    </dgm:pt>
    <dgm:pt modelId="{2175A38B-2B42-4815-8118-04B1CD895253}" type="pres">
      <dgm:prSet presAssocID="{9528EEA4-3190-4785-8810-DB13085178F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C29632-F940-4CA9-8297-6BBDC43DF343}" type="pres">
      <dgm:prSet presAssocID="{D77B0D64-CA21-4BA3-A924-105F20314652}" presName="composite" presStyleCnt="0"/>
      <dgm:spPr/>
    </dgm:pt>
    <dgm:pt modelId="{246F5B60-0924-4CA1-8AD8-A4D516D6D9DF}" type="pres">
      <dgm:prSet presAssocID="{D77B0D64-CA21-4BA3-A924-105F2031465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E8AEF0-4BEA-4A47-90E2-5F0A0115AACA}" type="pres">
      <dgm:prSet presAssocID="{D77B0D64-CA21-4BA3-A924-105F20314652}" presName="descendantText" presStyleLbl="alignAcc1" presStyleIdx="0" presStyleCnt="3" custScaleY="140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04089-8922-4F81-8F8F-1BA3C7D61691}" type="pres">
      <dgm:prSet presAssocID="{E3B0B6D7-EFCB-4E9E-A849-7A7E8B636716}" presName="sp" presStyleCnt="0"/>
      <dgm:spPr/>
    </dgm:pt>
    <dgm:pt modelId="{C32C2313-0EAA-4B17-868C-DC26D8DCFD9A}" type="pres">
      <dgm:prSet presAssocID="{A0F8327C-39B7-4855-99EB-A2AFF5E8D73E}" presName="composite" presStyleCnt="0"/>
      <dgm:spPr/>
    </dgm:pt>
    <dgm:pt modelId="{65C7A510-610E-4687-9EAC-E9671DAAE89A}" type="pres">
      <dgm:prSet presAssocID="{A0F8327C-39B7-4855-99EB-A2AFF5E8D73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08FD8-E5D0-4DAA-9372-446E2EF4904D}" type="pres">
      <dgm:prSet presAssocID="{A0F8327C-39B7-4855-99EB-A2AFF5E8D73E}" presName="descendantText" presStyleLbl="alignAcc1" presStyleIdx="1" presStyleCnt="3" custScaleY="1506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6F696-35CE-4041-BBDB-86F63BE3A303}" type="pres">
      <dgm:prSet presAssocID="{D30B1FDA-4EEE-47B1-B79F-DCC3E1995739}" presName="sp" presStyleCnt="0"/>
      <dgm:spPr/>
    </dgm:pt>
    <dgm:pt modelId="{1CE86E2A-47F1-4720-8241-BF4D60D2CF8E}" type="pres">
      <dgm:prSet presAssocID="{583B363B-9627-477D-AA25-812DF75FAAA7}" presName="composite" presStyleCnt="0"/>
      <dgm:spPr/>
    </dgm:pt>
    <dgm:pt modelId="{98E27FC8-39D2-454C-A977-349507985F40}" type="pres">
      <dgm:prSet presAssocID="{583B363B-9627-477D-AA25-812DF75FAAA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6497AB-9ABB-4AC5-BC96-D7E53EA25FEB}" type="pres">
      <dgm:prSet presAssocID="{583B363B-9627-477D-AA25-812DF75FAAA7}" presName="descendantText" presStyleLbl="alignAcc1" presStyleIdx="2" presStyleCnt="3" custScaleY="183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97D767-14E6-48D9-BA2C-158C8E106925}" type="presOf" srcId="{F6217969-FFC1-4271-AFAF-B8B69C245969}" destId="{59E8AEF0-4BEA-4A47-90E2-5F0A0115AACA}" srcOrd="0" destOrd="2" presId="urn:microsoft.com/office/officeart/2005/8/layout/chevron2"/>
    <dgm:cxn modelId="{8AF92DC8-0A87-4B3B-8E4E-1A5D6C26A9F6}" srcId="{9528EEA4-3190-4785-8810-DB13085178F9}" destId="{A0F8327C-39B7-4855-99EB-A2AFF5E8D73E}" srcOrd="1" destOrd="0" parTransId="{F7A0137D-401D-4BF8-9DBA-666AF966267E}" sibTransId="{D30B1FDA-4EEE-47B1-B79F-DCC3E1995739}"/>
    <dgm:cxn modelId="{B1C65B79-F2B6-425C-96FA-6DCAFA20F174}" type="presOf" srcId="{078EC784-B4D5-43F8-B98F-9BAAA44527F1}" destId="{59E8AEF0-4BEA-4A47-90E2-5F0A0115AACA}" srcOrd="0" destOrd="1" presId="urn:microsoft.com/office/officeart/2005/8/layout/chevron2"/>
    <dgm:cxn modelId="{3670B200-9AF6-436F-932E-B7A7592AF4FA}" type="presOf" srcId="{BD0C48F0-512B-45FC-9101-51F63CE011E7}" destId="{D46497AB-9ABB-4AC5-BC96-D7E53EA25FEB}" srcOrd="0" destOrd="1" presId="urn:microsoft.com/office/officeart/2005/8/layout/chevron2"/>
    <dgm:cxn modelId="{AEC43955-49D2-49F3-99F5-3BDB326C3E8F}" srcId="{583B363B-9627-477D-AA25-812DF75FAAA7}" destId="{17EE9EEF-2A8C-4B6D-B4E7-088EE79F347D}" srcOrd="0" destOrd="0" parTransId="{E59982DB-B8C9-4973-9E0A-8D393713480F}" sibTransId="{C363851D-57DE-4E0B-A4B1-7A17DD5CBC05}"/>
    <dgm:cxn modelId="{06177ED9-9A59-493A-8F66-E726B52600C7}" type="presOf" srcId="{17EE9EEF-2A8C-4B6D-B4E7-088EE79F347D}" destId="{D46497AB-9ABB-4AC5-BC96-D7E53EA25FEB}" srcOrd="0" destOrd="0" presId="urn:microsoft.com/office/officeart/2005/8/layout/chevron2"/>
    <dgm:cxn modelId="{37F6368B-56DD-48B1-AD81-7E0E14B4072D}" srcId="{D77B0D64-CA21-4BA3-A924-105F20314652}" destId="{078EC784-B4D5-43F8-B98F-9BAAA44527F1}" srcOrd="1" destOrd="0" parTransId="{A2CA3BE1-BE5F-4CBE-98D4-CED21651A6D5}" sibTransId="{A7DEEFE5-19BA-484B-A4C0-13AD292DF715}"/>
    <dgm:cxn modelId="{94D76470-F6F6-459D-B816-2F8BF679264E}" srcId="{9528EEA4-3190-4785-8810-DB13085178F9}" destId="{583B363B-9627-477D-AA25-812DF75FAAA7}" srcOrd="2" destOrd="0" parTransId="{786D00BB-1ED4-4E1C-AD28-2B8F5FA6208B}" sibTransId="{32BD4A76-CE10-4FE4-9CB0-D6AA9BDB94D0}"/>
    <dgm:cxn modelId="{59CEFE9C-05A9-4193-8CAF-F7F430F77597}" type="presOf" srcId="{6581AF72-BD35-41ED-9F3B-D2E9B5972C70}" destId="{0A408FD8-E5D0-4DAA-9372-446E2EF4904D}" srcOrd="0" destOrd="0" presId="urn:microsoft.com/office/officeart/2005/8/layout/chevron2"/>
    <dgm:cxn modelId="{012633EC-7C5D-499B-B595-6E230890941B}" srcId="{583B363B-9627-477D-AA25-812DF75FAAA7}" destId="{BD0C48F0-512B-45FC-9101-51F63CE011E7}" srcOrd="1" destOrd="0" parTransId="{22D36ADD-6AF9-48F8-AE46-45F87FD64DBE}" sibTransId="{3DFBB41A-21F5-4B1D-BBAE-0887E1E4F9F2}"/>
    <dgm:cxn modelId="{16360EB6-189E-43BC-B862-DF8F2CA8DB22}" srcId="{A0F8327C-39B7-4855-99EB-A2AFF5E8D73E}" destId="{6581AF72-BD35-41ED-9F3B-D2E9B5972C70}" srcOrd="0" destOrd="0" parTransId="{1223FE9A-F233-45B0-8886-65B49DB76ED3}" sibTransId="{FFE3F533-C9B0-4FA6-97B0-005B3EF2407E}"/>
    <dgm:cxn modelId="{7C4A0962-0B92-4365-9AE9-E15037DDF30D}" srcId="{D77B0D64-CA21-4BA3-A924-105F20314652}" destId="{F6217969-FFC1-4271-AFAF-B8B69C245969}" srcOrd="2" destOrd="0" parTransId="{D9468DBC-DD65-487B-8066-7CD463E791CC}" sibTransId="{D45EBA2D-3B0A-4E0B-A7A0-82A944487AC9}"/>
    <dgm:cxn modelId="{4DE2D884-374F-4F48-81F5-8F92365C506D}" type="presOf" srcId="{BEF452B5-8DC4-41B1-BCF0-4B73B1ECFC2A}" destId="{0A408FD8-E5D0-4DAA-9372-446E2EF4904D}" srcOrd="0" destOrd="1" presId="urn:microsoft.com/office/officeart/2005/8/layout/chevron2"/>
    <dgm:cxn modelId="{453741EB-4403-44B0-905D-E51B5B2D7EEC}" type="presOf" srcId="{583B363B-9627-477D-AA25-812DF75FAAA7}" destId="{98E27FC8-39D2-454C-A977-349507985F40}" srcOrd="0" destOrd="0" presId="urn:microsoft.com/office/officeart/2005/8/layout/chevron2"/>
    <dgm:cxn modelId="{90071A5B-DE34-4B4D-951A-2ABDFC9D5FDE}" srcId="{9528EEA4-3190-4785-8810-DB13085178F9}" destId="{D77B0D64-CA21-4BA3-A924-105F20314652}" srcOrd="0" destOrd="0" parTransId="{D3859CCB-E193-4CE2-A6EE-D82DD1130793}" sibTransId="{E3B0B6D7-EFCB-4E9E-A849-7A7E8B636716}"/>
    <dgm:cxn modelId="{CD37AE51-A3B7-4685-B2A8-6BEEE5C69AF7}" srcId="{D77B0D64-CA21-4BA3-A924-105F20314652}" destId="{6C541E55-D6A4-4046-B231-283170749F74}" srcOrd="0" destOrd="0" parTransId="{40F2AE27-A7F9-4A7D-8ED9-64FE76467B05}" sibTransId="{2FABD1BF-E7EA-46ED-B8C2-D59D776D8708}"/>
    <dgm:cxn modelId="{98931410-BF16-4F29-A2B7-9D2D848A8C67}" type="presOf" srcId="{A0F8327C-39B7-4855-99EB-A2AFF5E8D73E}" destId="{65C7A510-610E-4687-9EAC-E9671DAAE89A}" srcOrd="0" destOrd="0" presId="urn:microsoft.com/office/officeart/2005/8/layout/chevron2"/>
    <dgm:cxn modelId="{0FE5061B-529C-4574-98E3-E413D5BCD2A7}" type="presOf" srcId="{9528EEA4-3190-4785-8810-DB13085178F9}" destId="{2175A38B-2B42-4815-8118-04B1CD895253}" srcOrd="0" destOrd="0" presId="urn:microsoft.com/office/officeart/2005/8/layout/chevron2"/>
    <dgm:cxn modelId="{8A7A00B4-72EC-489B-B73F-711C6B353ED2}" type="presOf" srcId="{D77B0D64-CA21-4BA3-A924-105F20314652}" destId="{246F5B60-0924-4CA1-8AD8-A4D516D6D9DF}" srcOrd="0" destOrd="0" presId="urn:microsoft.com/office/officeart/2005/8/layout/chevron2"/>
    <dgm:cxn modelId="{411B767F-3D36-4EC2-9259-CBB8BD51D447}" type="presOf" srcId="{6C541E55-D6A4-4046-B231-283170749F74}" destId="{59E8AEF0-4BEA-4A47-90E2-5F0A0115AACA}" srcOrd="0" destOrd="0" presId="urn:microsoft.com/office/officeart/2005/8/layout/chevron2"/>
    <dgm:cxn modelId="{8DD2A206-ABD3-4E39-8527-3256BAD9967F}" srcId="{A0F8327C-39B7-4855-99EB-A2AFF5E8D73E}" destId="{BEF452B5-8DC4-41B1-BCF0-4B73B1ECFC2A}" srcOrd="1" destOrd="0" parTransId="{7677492F-CAFC-4F69-BF3A-70C34838787F}" sibTransId="{50896E2C-6FAC-4D6F-9E60-336D1EC1FFE7}"/>
    <dgm:cxn modelId="{5D502A73-665A-4BC6-983A-D248B965E1C4}" type="presParOf" srcId="{2175A38B-2B42-4815-8118-04B1CD895253}" destId="{95C29632-F940-4CA9-8297-6BBDC43DF343}" srcOrd="0" destOrd="0" presId="urn:microsoft.com/office/officeart/2005/8/layout/chevron2"/>
    <dgm:cxn modelId="{87702291-FE83-4B38-8B68-7A62D01EFCC0}" type="presParOf" srcId="{95C29632-F940-4CA9-8297-6BBDC43DF343}" destId="{246F5B60-0924-4CA1-8AD8-A4D516D6D9DF}" srcOrd="0" destOrd="0" presId="urn:microsoft.com/office/officeart/2005/8/layout/chevron2"/>
    <dgm:cxn modelId="{6DEE80E4-C294-44FE-82FE-635A73732BDA}" type="presParOf" srcId="{95C29632-F940-4CA9-8297-6BBDC43DF343}" destId="{59E8AEF0-4BEA-4A47-90E2-5F0A0115AACA}" srcOrd="1" destOrd="0" presId="urn:microsoft.com/office/officeart/2005/8/layout/chevron2"/>
    <dgm:cxn modelId="{C57B628F-4A95-4E10-99A6-11A64561669E}" type="presParOf" srcId="{2175A38B-2B42-4815-8118-04B1CD895253}" destId="{E2304089-8922-4F81-8F8F-1BA3C7D61691}" srcOrd="1" destOrd="0" presId="urn:microsoft.com/office/officeart/2005/8/layout/chevron2"/>
    <dgm:cxn modelId="{AA94F33C-EFC5-4F2C-A771-29C6603E3AB1}" type="presParOf" srcId="{2175A38B-2B42-4815-8118-04B1CD895253}" destId="{C32C2313-0EAA-4B17-868C-DC26D8DCFD9A}" srcOrd="2" destOrd="0" presId="urn:microsoft.com/office/officeart/2005/8/layout/chevron2"/>
    <dgm:cxn modelId="{FAA090DA-8808-44C8-8854-F5213EFC22A2}" type="presParOf" srcId="{C32C2313-0EAA-4B17-868C-DC26D8DCFD9A}" destId="{65C7A510-610E-4687-9EAC-E9671DAAE89A}" srcOrd="0" destOrd="0" presId="urn:microsoft.com/office/officeart/2005/8/layout/chevron2"/>
    <dgm:cxn modelId="{6D799B1B-1D34-43BD-9D23-279AB6B718FD}" type="presParOf" srcId="{C32C2313-0EAA-4B17-868C-DC26D8DCFD9A}" destId="{0A408FD8-E5D0-4DAA-9372-446E2EF4904D}" srcOrd="1" destOrd="0" presId="urn:microsoft.com/office/officeart/2005/8/layout/chevron2"/>
    <dgm:cxn modelId="{84820AFE-5C95-4D00-A826-1B8A2E2F4355}" type="presParOf" srcId="{2175A38B-2B42-4815-8118-04B1CD895253}" destId="{CBA6F696-35CE-4041-BBDB-86F63BE3A303}" srcOrd="3" destOrd="0" presId="urn:microsoft.com/office/officeart/2005/8/layout/chevron2"/>
    <dgm:cxn modelId="{E760B68F-4D85-4062-814E-A0141C8C67DB}" type="presParOf" srcId="{2175A38B-2B42-4815-8118-04B1CD895253}" destId="{1CE86E2A-47F1-4720-8241-BF4D60D2CF8E}" srcOrd="4" destOrd="0" presId="urn:microsoft.com/office/officeart/2005/8/layout/chevron2"/>
    <dgm:cxn modelId="{7A0311B0-CCD8-4629-943B-16C44C5AEA80}" type="presParOf" srcId="{1CE86E2A-47F1-4720-8241-BF4D60D2CF8E}" destId="{98E27FC8-39D2-454C-A977-349507985F40}" srcOrd="0" destOrd="0" presId="urn:microsoft.com/office/officeart/2005/8/layout/chevron2"/>
    <dgm:cxn modelId="{947AD605-DB7D-490F-B2CA-98BE3459449B}" type="presParOf" srcId="{1CE86E2A-47F1-4720-8241-BF4D60D2CF8E}" destId="{D46497AB-9ABB-4AC5-BC96-D7E53EA25FE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2A2120-5113-4FF9-A964-43968E3D1CB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C6F62C7-0B49-4CFF-AE92-F11A6E0B9BB4}">
      <dgm:prSet phldrT="[Text]"/>
      <dgm:spPr/>
      <dgm:t>
        <a:bodyPr/>
        <a:lstStyle/>
        <a:p>
          <a:r>
            <a:rPr lang="ru-RU" dirty="0"/>
            <a:t>1 Зайти в </a:t>
          </a:r>
          <a:r>
            <a:rPr lang="ru-RU" dirty="0" err="1"/>
            <a:t>плеймаркет</a:t>
          </a:r>
          <a:r>
            <a:rPr lang="ru-RU" dirty="0"/>
            <a:t> с телефона или планшета.</a:t>
          </a:r>
        </a:p>
      </dgm:t>
    </dgm:pt>
    <dgm:pt modelId="{37036537-BE08-4C67-9913-2104274EC044}" type="parTrans" cxnId="{9BB10459-D031-4329-BA0F-B01017B31B6A}">
      <dgm:prSet/>
      <dgm:spPr/>
      <dgm:t>
        <a:bodyPr/>
        <a:lstStyle/>
        <a:p>
          <a:endParaRPr lang="ru-RU"/>
        </a:p>
      </dgm:t>
    </dgm:pt>
    <dgm:pt modelId="{12F2FC5D-5DFA-499F-8091-2032FDAA45A5}" type="sibTrans" cxnId="{9BB10459-D031-4329-BA0F-B01017B31B6A}">
      <dgm:prSet/>
      <dgm:spPr/>
      <dgm:t>
        <a:bodyPr/>
        <a:lstStyle/>
        <a:p>
          <a:endParaRPr lang="ru-RU"/>
        </a:p>
      </dgm:t>
    </dgm:pt>
    <dgm:pt modelId="{CA56C9FF-C367-4ECB-ABDA-5870398A9803}">
      <dgm:prSet phldrT="[Text]"/>
      <dgm:spPr/>
      <dgm:t>
        <a:bodyPr/>
        <a:lstStyle/>
        <a:p>
          <a:r>
            <a:rPr lang="ru-RU" dirty="0"/>
            <a:t>2. В поисковую строку забить название </a:t>
          </a:r>
          <a:r>
            <a:rPr lang="ru-RU" dirty="0" err="1"/>
            <a:t>придожения</a:t>
          </a:r>
          <a:endParaRPr lang="ru-RU" dirty="0"/>
        </a:p>
      </dgm:t>
    </dgm:pt>
    <dgm:pt modelId="{4C1EC285-D21C-40FC-949E-FF964B27D28C}" type="parTrans" cxnId="{99F3A7F8-B820-4E65-89EB-F193C246C24A}">
      <dgm:prSet/>
      <dgm:spPr/>
      <dgm:t>
        <a:bodyPr/>
        <a:lstStyle/>
        <a:p>
          <a:endParaRPr lang="ru-RU"/>
        </a:p>
      </dgm:t>
    </dgm:pt>
    <dgm:pt modelId="{B7446D15-D665-4BAA-9E2B-17EF8EA5F480}" type="sibTrans" cxnId="{99F3A7F8-B820-4E65-89EB-F193C246C24A}">
      <dgm:prSet/>
      <dgm:spPr/>
      <dgm:t>
        <a:bodyPr/>
        <a:lstStyle/>
        <a:p>
          <a:endParaRPr lang="ru-RU"/>
        </a:p>
      </dgm:t>
    </dgm:pt>
    <dgm:pt modelId="{5E5654B6-D126-40D5-AD47-8283E853145F}">
      <dgm:prSet phldrT="[Text]"/>
      <dgm:spPr/>
      <dgm:t>
        <a:bodyPr/>
        <a:lstStyle/>
        <a:p>
          <a:r>
            <a:rPr lang="ru-RU" dirty="0"/>
            <a:t>3. Скачать приложение, установить</a:t>
          </a:r>
        </a:p>
      </dgm:t>
    </dgm:pt>
    <dgm:pt modelId="{DFA5912D-213C-470D-A780-49E12B8712A0}" type="parTrans" cxnId="{56AF7309-7C59-499B-BDEF-4B52518EE253}">
      <dgm:prSet/>
      <dgm:spPr/>
      <dgm:t>
        <a:bodyPr/>
        <a:lstStyle/>
        <a:p>
          <a:endParaRPr lang="ru-RU"/>
        </a:p>
      </dgm:t>
    </dgm:pt>
    <dgm:pt modelId="{892B2A29-1E3D-4138-B395-73A2E652A6D2}" type="sibTrans" cxnId="{56AF7309-7C59-499B-BDEF-4B52518EE253}">
      <dgm:prSet/>
      <dgm:spPr/>
      <dgm:t>
        <a:bodyPr/>
        <a:lstStyle/>
        <a:p>
          <a:endParaRPr lang="ru-RU"/>
        </a:p>
      </dgm:t>
    </dgm:pt>
    <dgm:pt modelId="{2425AB6F-5630-4594-AE48-B6D7E9C75A5D}" type="pres">
      <dgm:prSet presAssocID="{252A2120-5113-4FF9-A964-43968E3D1CB3}" presName="CompostProcess" presStyleCnt="0">
        <dgm:presLayoutVars>
          <dgm:dir/>
          <dgm:resizeHandles val="exact"/>
        </dgm:presLayoutVars>
      </dgm:prSet>
      <dgm:spPr/>
    </dgm:pt>
    <dgm:pt modelId="{E33B2FA1-2665-4638-B645-1D800A58E375}" type="pres">
      <dgm:prSet presAssocID="{252A2120-5113-4FF9-A964-43968E3D1CB3}" presName="arrow" presStyleLbl="bgShp" presStyleIdx="0" presStyleCnt="1"/>
      <dgm:spPr/>
    </dgm:pt>
    <dgm:pt modelId="{0B7FB88C-7E12-4781-B353-EAF6FA5ABA5B}" type="pres">
      <dgm:prSet presAssocID="{252A2120-5113-4FF9-A964-43968E3D1CB3}" presName="linearProcess" presStyleCnt="0"/>
      <dgm:spPr/>
    </dgm:pt>
    <dgm:pt modelId="{A579AA23-CACE-426D-ACAB-A8C6CEA90252}" type="pres">
      <dgm:prSet presAssocID="{9C6F62C7-0B49-4CFF-AE92-F11A6E0B9BB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7F83C-7F36-4743-A741-5347B42353D1}" type="pres">
      <dgm:prSet presAssocID="{12F2FC5D-5DFA-499F-8091-2032FDAA45A5}" presName="sibTrans" presStyleCnt="0"/>
      <dgm:spPr/>
    </dgm:pt>
    <dgm:pt modelId="{F07547E3-4E32-4C93-83A2-A3360DBE9F22}" type="pres">
      <dgm:prSet presAssocID="{CA56C9FF-C367-4ECB-ABDA-5870398A9803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4F3368-6A70-44FC-91DB-F63EC5490986}" type="pres">
      <dgm:prSet presAssocID="{B7446D15-D665-4BAA-9E2B-17EF8EA5F480}" presName="sibTrans" presStyleCnt="0"/>
      <dgm:spPr/>
    </dgm:pt>
    <dgm:pt modelId="{8F602643-8DB1-4FA4-9DED-59FD172F1591}" type="pres">
      <dgm:prSet presAssocID="{5E5654B6-D126-40D5-AD47-8283E853145F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725F28-194D-45CA-B2EB-17019C65CA71}" type="presOf" srcId="{5E5654B6-D126-40D5-AD47-8283E853145F}" destId="{8F602643-8DB1-4FA4-9DED-59FD172F1591}" srcOrd="0" destOrd="0" presId="urn:microsoft.com/office/officeart/2005/8/layout/hProcess9"/>
    <dgm:cxn modelId="{235266F0-38BB-4B7B-99C1-E199755BF6B4}" type="presOf" srcId="{252A2120-5113-4FF9-A964-43968E3D1CB3}" destId="{2425AB6F-5630-4594-AE48-B6D7E9C75A5D}" srcOrd="0" destOrd="0" presId="urn:microsoft.com/office/officeart/2005/8/layout/hProcess9"/>
    <dgm:cxn modelId="{56AF7309-7C59-499B-BDEF-4B52518EE253}" srcId="{252A2120-5113-4FF9-A964-43968E3D1CB3}" destId="{5E5654B6-D126-40D5-AD47-8283E853145F}" srcOrd="2" destOrd="0" parTransId="{DFA5912D-213C-470D-A780-49E12B8712A0}" sibTransId="{892B2A29-1E3D-4138-B395-73A2E652A6D2}"/>
    <dgm:cxn modelId="{04293038-AA94-4D06-9835-2016BE5B798B}" type="presOf" srcId="{CA56C9FF-C367-4ECB-ABDA-5870398A9803}" destId="{F07547E3-4E32-4C93-83A2-A3360DBE9F22}" srcOrd="0" destOrd="0" presId="urn:microsoft.com/office/officeart/2005/8/layout/hProcess9"/>
    <dgm:cxn modelId="{99F3A7F8-B820-4E65-89EB-F193C246C24A}" srcId="{252A2120-5113-4FF9-A964-43968E3D1CB3}" destId="{CA56C9FF-C367-4ECB-ABDA-5870398A9803}" srcOrd="1" destOrd="0" parTransId="{4C1EC285-D21C-40FC-949E-FF964B27D28C}" sibTransId="{B7446D15-D665-4BAA-9E2B-17EF8EA5F480}"/>
    <dgm:cxn modelId="{9BB10459-D031-4329-BA0F-B01017B31B6A}" srcId="{252A2120-5113-4FF9-A964-43968E3D1CB3}" destId="{9C6F62C7-0B49-4CFF-AE92-F11A6E0B9BB4}" srcOrd="0" destOrd="0" parTransId="{37036537-BE08-4C67-9913-2104274EC044}" sibTransId="{12F2FC5D-5DFA-499F-8091-2032FDAA45A5}"/>
    <dgm:cxn modelId="{B15BFBFD-81CB-4A7A-8DE3-29963D66C11C}" type="presOf" srcId="{9C6F62C7-0B49-4CFF-AE92-F11A6E0B9BB4}" destId="{A579AA23-CACE-426D-ACAB-A8C6CEA90252}" srcOrd="0" destOrd="0" presId="urn:microsoft.com/office/officeart/2005/8/layout/hProcess9"/>
    <dgm:cxn modelId="{F485E387-D3FA-448C-B2A1-40443A89BB8A}" type="presParOf" srcId="{2425AB6F-5630-4594-AE48-B6D7E9C75A5D}" destId="{E33B2FA1-2665-4638-B645-1D800A58E375}" srcOrd="0" destOrd="0" presId="urn:microsoft.com/office/officeart/2005/8/layout/hProcess9"/>
    <dgm:cxn modelId="{8D306CC3-C741-4A75-B1FF-C1C5A5824560}" type="presParOf" srcId="{2425AB6F-5630-4594-AE48-B6D7E9C75A5D}" destId="{0B7FB88C-7E12-4781-B353-EAF6FA5ABA5B}" srcOrd="1" destOrd="0" presId="urn:microsoft.com/office/officeart/2005/8/layout/hProcess9"/>
    <dgm:cxn modelId="{84C9DA43-01B5-4690-B23E-78591EF3739D}" type="presParOf" srcId="{0B7FB88C-7E12-4781-B353-EAF6FA5ABA5B}" destId="{A579AA23-CACE-426D-ACAB-A8C6CEA90252}" srcOrd="0" destOrd="0" presId="urn:microsoft.com/office/officeart/2005/8/layout/hProcess9"/>
    <dgm:cxn modelId="{391D0495-0984-49CA-810F-46E5FF70AD44}" type="presParOf" srcId="{0B7FB88C-7E12-4781-B353-EAF6FA5ABA5B}" destId="{2657F83C-7F36-4743-A741-5347B42353D1}" srcOrd="1" destOrd="0" presId="urn:microsoft.com/office/officeart/2005/8/layout/hProcess9"/>
    <dgm:cxn modelId="{AE479374-C09F-41ED-84F4-2E249A34CA12}" type="presParOf" srcId="{0B7FB88C-7E12-4781-B353-EAF6FA5ABA5B}" destId="{F07547E3-4E32-4C93-83A2-A3360DBE9F22}" srcOrd="2" destOrd="0" presId="urn:microsoft.com/office/officeart/2005/8/layout/hProcess9"/>
    <dgm:cxn modelId="{38AE1C88-B54D-4B25-81D5-6842A6F32CAE}" type="presParOf" srcId="{0B7FB88C-7E12-4781-B353-EAF6FA5ABA5B}" destId="{EE4F3368-6A70-44FC-91DB-F63EC5490986}" srcOrd="3" destOrd="0" presId="urn:microsoft.com/office/officeart/2005/8/layout/hProcess9"/>
    <dgm:cxn modelId="{94F3FA45-48E5-43CD-98A9-00B58B6A70E0}" type="presParOf" srcId="{0B7FB88C-7E12-4781-B353-EAF6FA5ABA5B}" destId="{8F602643-8DB1-4FA4-9DED-59FD172F159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04BAF8-543B-4C40-80E2-5F39025A5CA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6C41E69A-1B75-428E-84AA-9E6210E595D3}">
      <dgm:prSet phldrT="[Text]"/>
      <dgm:spPr/>
      <dgm:t>
        <a:bodyPr/>
        <a:lstStyle/>
        <a:p>
          <a:r>
            <a:rPr lang="ru-RU" dirty="0"/>
            <a:t>1 Зарегистрироваться на портале «</a:t>
          </a:r>
          <a:r>
            <a:rPr lang="ru-RU" dirty="0" err="1"/>
            <a:t>Мерсибо</a:t>
          </a:r>
          <a:r>
            <a:rPr lang="ru-RU" dirty="0"/>
            <a:t>»</a:t>
          </a:r>
        </a:p>
      </dgm:t>
    </dgm:pt>
    <dgm:pt modelId="{2ABE8AD0-46F1-42F0-B5AB-27B0A5FF2AF3}" type="parTrans" cxnId="{E6B8D338-AEC1-497B-B443-F1A4C21098F2}">
      <dgm:prSet/>
      <dgm:spPr/>
      <dgm:t>
        <a:bodyPr/>
        <a:lstStyle/>
        <a:p>
          <a:endParaRPr lang="ru-RU"/>
        </a:p>
      </dgm:t>
    </dgm:pt>
    <dgm:pt modelId="{58535BF0-E7F8-4559-906A-86EED5A7F6FD}" type="sibTrans" cxnId="{E6B8D338-AEC1-497B-B443-F1A4C21098F2}">
      <dgm:prSet/>
      <dgm:spPr/>
      <dgm:t>
        <a:bodyPr/>
        <a:lstStyle/>
        <a:p>
          <a:endParaRPr lang="ru-RU"/>
        </a:p>
      </dgm:t>
    </dgm:pt>
    <dgm:pt modelId="{2772FC18-DCE4-4FCE-9A4D-09B64ED9D71E}">
      <dgm:prSet phldrT="[Text]"/>
      <dgm:spPr/>
      <dgm:t>
        <a:bodyPr/>
        <a:lstStyle/>
        <a:p>
          <a:r>
            <a:rPr lang="ru-RU" dirty="0"/>
            <a:t>2. Скачать и установить студию «</a:t>
          </a:r>
          <a:r>
            <a:rPr lang="ru-RU" dirty="0" err="1"/>
            <a:t>Мерсибо</a:t>
          </a:r>
          <a:r>
            <a:rPr lang="ru-RU" dirty="0"/>
            <a:t>»</a:t>
          </a:r>
        </a:p>
      </dgm:t>
    </dgm:pt>
    <dgm:pt modelId="{F2A9D2A9-C2A9-477A-A69F-C68C780491A4}" type="parTrans" cxnId="{7390474E-2CFE-4764-B6EC-36F1E4926329}">
      <dgm:prSet/>
      <dgm:spPr/>
      <dgm:t>
        <a:bodyPr/>
        <a:lstStyle/>
        <a:p>
          <a:endParaRPr lang="ru-RU"/>
        </a:p>
      </dgm:t>
    </dgm:pt>
    <dgm:pt modelId="{9D7B9E08-4F66-4805-93C3-F190A065293F}" type="sibTrans" cxnId="{7390474E-2CFE-4764-B6EC-36F1E4926329}">
      <dgm:prSet/>
      <dgm:spPr/>
      <dgm:t>
        <a:bodyPr/>
        <a:lstStyle/>
        <a:p>
          <a:endParaRPr lang="ru-RU"/>
        </a:p>
      </dgm:t>
    </dgm:pt>
    <dgm:pt modelId="{F5AD76BC-D6E6-4C9D-AE24-99C38FB2A911}">
      <dgm:prSet phldrT="[Text]"/>
      <dgm:spPr/>
      <dgm:t>
        <a:bodyPr/>
        <a:lstStyle/>
        <a:p>
          <a:r>
            <a:rPr lang="ru-RU" dirty="0"/>
            <a:t>3. Оформить подписку</a:t>
          </a:r>
        </a:p>
      </dgm:t>
    </dgm:pt>
    <dgm:pt modelId="{ECFC58C0-8C5A-4159-992C-AAD44776359A}" type="parTrans" cxnId="{E1DDB056-A822-47F0-9A68-7EA66E4B3F1F}">
      <dgm:prSet/>
      <dgm:spPr/>
      <dgm:t>
        <a:bodyPr/>
        <a:lstStyle/>
        <a:p>
          <a:endParaRPr lang="ru-RU"/>
        </a:p>
      </dgm:t>
    </dgm:pt>
    <dgm:pt modelId="{698BF310-F083-4790-B575-94615E847A73}" type="sibTrans" cxnId="{E1DDB056-A822-47F0-9A68-7EA66E4B3F1F}">
      <dgm:prSet/>
      <dgm:spPr/>
      <dgm:t>
        <a:bodyPr/>
        <a:lstStyle/>
        <a:p>
          <a:endParaRPr lang="ru-RU"/>
        </a:p>
      </dgm:t>
    </dgm:pt>
    <dgm:pt modelId="{00EBE65B-7ED6-4C5C-9F07-0CA49DF38B9B}" type="pres">
      <dgm:prSet presAssocID="{7D04BAF8-543B-4C40-80E2-5F39025A5CA4}" presName="CompostProcess" presStyleCnt="0">
        <dgm:presLayoutVars>
          <dgm:dir/>
          <dgm:resizeHandles val="exact"/>
        </dgm:presLayoutVars>
      </dgm:prSet>
      <dgm:spPr/>
    </dgm:pt>
    <dgm:pt modelId="{00FE3B81-5C64-4205-B14E-2748B64ACC70}" type="pres">
      <dgm:prSet presAssocID="{7D04BAF8-543B-4C40-80E2-5F39025A5CA4}" presName="arrow" presStyleLbl="bgShp" presStyleIdx="0" presStyleCnt="1"/>
      <dgm:spPr/>
    </dgm:pt>
    <dgm:pt modelId="{A51CE376-DBD2-4B07-BE7E-4F8C22B35164}" type="pres">
      <dgm:prSet presAssocID="{7D04BAF8-543B-4C40-80E2-5F39025A5CA4}" presName="linearProcess" presStyleCnt="0"/>
      <dgm:spPr/>
    </dgm:pt>
    <dgm:pt modelId="{5257EB61-A364-4E7E-84E5-840F8E5232DE}" type="pres">
      <dgm:prSet presAssocID="{6C41E69A-1B75-428E-84AA-9E6210E595D3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4E013-4B85-4493-BB33-AEFA4592B3B8}" type="pres">
      <dgm:prSet presAssocID="{58535BF0-E7F8-4559-906A-86EED5A7F6FD}" presName="sibTrans" presStyleCnt="0"/>
      <dgm:spPr/>
    </dgm:pt>
    <dgm:pt modelId="{34A55CD0-FEB5-42BC-82D3-57BF82E6238E}" type="pres">
      <dgm:prSet presAssocID="{2772FC18-DCE4-4FCE-9A4D-09B64ED9D71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7C3AA-3C57-4CC1-8540-DF8272D9B1B6}" type="pres">
      <dgm:prSet presAssocID="{9D7B9E08-4F66-4805-93C3-F190A065293F}" presName="sibTrans" presStyleCnt="0"/>
      <dgm:spPr/>
    </dgm:pt>
    <dgm:pt modelId="{AFBE7DE1-D598-46B8-98AC-4E2D3F0827F5}" type="pres">
      <dgm:prSet presAssocID="{F5AD76BC-D6E6-4C9D-AE24-99C38FB2A911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1F42D9-01DD-443B-B42C-E833F09B576C}" type="presOf" srcId="{6C41E69A-1B75-428E-84AA-9E6210E595D3}" destId="{5257EB61-A364-4E7E-84E5-840F8E5232DE}" srcOrd="0" destOrd="0" presId="urn:microsoft.com/office/officeart/2005/8/layout/hProcess9"/>
    <dgm:cxn modelId="{C68C7FC2-D6DF-492D-A8B7-E34617FF8E61}" type="presOf" srcId="{2772FC18-DCE4-4FCE-9A4D-09B64ED9D71E}" destId="{34A55CD0-FEB5-42BC-82D3-57BF82E6238E}" srcOrd="0" destOrd="0" presId="urn:microsoft.com/office/officeart/2005/8/layout/hProcess9"/>
    <dgm:cxn modelId="{E1DDB056-A822-47F0-9A68-7EA66E4B3F1F}" srcId="{7D04BAF8-543B-4C40-80E2-5F39025A5CA4}" destId="{F5AD76BC-D6E6-4C9D-AE24-99C38FB2A911}" srcOrd="2" destOrd="0" parTransId="{ECFC58C0-8C5A-4159-992C-AAD44776359A}" sibTransId="{698BF310-F083-4790-B575-94615E847A73}"/>
    <dgm:cxn modelId="{D5A6BF4A-19FD-4B7B-86FF-8CF99377BF7F}" type="presOf" srcId="{7D04BAF8-543B-4C40-80E2-5F39025A5CA4}" destId="{00EBE65B-7ED6-4C5C-9F07-0CA49DF38B9B}" srcOrd="0" destOrd="0" presId="urn:microsoft.com/office/officeart/2005/8/layout/hProcess9"/>
    <dgm:cxn modelId="{E6B8D338-AEC1-497B-B443-F1A4C21098F2}" srcId="{7D04BAF8-543B-4C40-80E2-5F39025A5CA4}" destId="{6C41E69A-1B75-428E-84AA-9E6210E595D3}" srcOrd="0" destOrd="0" parTransId="{2ABE8AD0-46F1-42F0-B5AB-27B0A5FF2AF3}" sibTransId="{58535BF0-E7F8-4559-906A-86EED5A7F6FD}"/>
    <dgm:cxn modelId="{2A880ECB-0D7D-4DAD-8592-EA938DE1AD63}" type="presOf" srcId="{F5AD76BC-D6E6-4C9D-AE24-99C38FB2A911}" destId="{AFBE7DE1-D598-46B8-98AC-4E2D3F0827F5}" srcOrd="0" destOrd="0" presId="urn:microsoft.com/office/officeart/2005/8/layout/hProcess9"/>
    <dgm:cxn modelId="{7390474E-2CFE-4764-B6EC-36F1E4926329}" srcId="{7D04BAF8-543B-4C40-80E2-5F39025A5CA4}" destId="{2772FC18-DCE4-4FCE-9A4D-09B64ED9D71E}" srcOrd="1" destOrd="0" parTransId="{F2A9D2A9-C2A9-477A-A69F-C68C780491A4}" sibTransId="{9D7B9E08-4F66-4805-93C3-F190A065293F}"/>
    <dgm:cxn modelId="{7B84CC34-2384-46E1-80F1-C94731437C28}" type="presParOf" srcId="{00EBE65B-7ED6-4C5C-9F07-0CA49DF38B9B}" destId="{00FE3B81-5C64-4205-B14E-2748B64ACC70}" srcOrd="0" destOrd="0" presId="urn:microsoft.com/office/officeart/2005/8/layout/hProcess9"/>
    <dgm:cxn modelId="{DF05BB68-42CF-42B8-BFF5-41C72AE568D6}" type="presParOf" srcId="{00EBE65B-7ED6-4C5C-9F07-0CA49DF38B9B}" destId="{A51CE376-DBD2-4B07-BE7E-4F8C22B35164}" srcOrd="1" destOrd="0" presId="urn:microsoft.com/office/officeart/2005/8/layout/hProcess9"/>
    <dgm:cxn modelId="{56815E9B-CDF0-42C2-9DA4-7139D807554C}" type="presParOf" srcId="{A51CE376-DBD2-4B07-BE7E-4F8C22B35164}" destId="{5257EB61-A364-4E7E-84E5-840F8E5232DE}" srcOrd="0" destOrd="0" presId="urn:microsoft.com/office/officeart/2005/8/layout/hProcess9"/>
    <dgm:cxn modelId="{12D2A9CA-99C7-4219-91C9-528E54B41F32}" type="presParOf" srcId="{A51CE376-DBD2-4B07-BE7E-4F8C22B35164}" destId="{93E4E013-4B85-4493-BB33-AEFA4592B3B8}" srcOrd="1" destOrd="0" presId="urn:microsoft.com/office/officeart/2005/8/layout/hProcess9"/>
    <dgm:cxn modelId="{76358336-D13D-4640-A9FA-582409E8FB29}" type="presParOf" srcId="{A51CE376-DBD2-4B07-BE7E-4F8C22B35164}" destId="{34A55CD0-FEB5-42BC-82D3-57BF82E6238E}" srcOrd="2" destOrd="0" presId="urn:microsoft.com/office/officeart/2005/8/layout/hProcess9"/>
    <dgm:cxn modelId="{0E3520BC-D9CD-4474-B4D6-B1CBDD34A55F}" type="presParOf" srcId="{A51CE376-DBD2-4B07-BE7E-4F8C22B35164}" destId="{86C7C3AA-3C57-4CC1-8540-DF8272D9B1B6}" srcOrd="3" destOrd="0" presId="urn:microsoft.com/office/officeart/2005/8/layout/hProcess9"/>
    <dgm:cxn modelId="{6D8CDC57-359F-41F0-B1DC-504ADBEC7B62}" type="presParOf" srcId="{A51CE376-DBD2-4B07-BE7E-4F8C22B35164}" destId="{AFBE7DE1-D598-46B8-98AC-4E2D3F0827F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37E6B2-5F93-45FC-B1C1-5452C3B7740A}" type="doc">
      <dgm:prSet loTypeId="urn:microsoft.com/office/officeart/2005/8/layout/h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F240E30-800F-43B8-A653-CBDFFA147175}">
      <dgm:prSet phldrT="[Text]"/>
      <dgm:spPr/>
      <dgm:t>
        <a:bodyPr/>
        <a:lstStyle/>
        <a:p>
          <a:r>
            <a:rPr lang="ru-RU" dirty="0"/>
            <a:t>Время работы</a:t>
          </a:r>
        </a:p>
      </dgm:t>
    </dgm:pt>
    <dgm:pt modelId="{D0CB34E4-D3B0-4746-ADBA-B2F0C809D83C}" type="parTrans" cxnId="{019C4807-5AA5-4432-9637-72C6B87398F6}">
      <dgm:prSet/>
      <dgm:spPr/>
      <dgm:t>
        <a:bodyPr/>
        <a:lstStyle/>
        <a:p>
          <a:endParaRPr lang="ru-RU"/>
        </a:p>
      </dgm:t>
    </dgm:pt>
    <dgm:pt modelId="{3E93ABD0-05B8-4D11-BCC0-1DCE3FD287A2}" type="sibTrans" cxnId="{019C4807-5AA5-4432-9637-72C6B87398F6}">
      <dgm:prSet/>
      <dgm:spPr/>
      <dgm:t>
        <a:bodyPr/>
        <a:lstStyle/>
        <a:p>
          <a:endParaRPr lang="ru-RU"/>
        </a:p>
      </dgm:t>
    </dgm:pt>
    <dgm:pt modelId="{BD841C29-DEF4-4ECC-B093-9B3F22F88673}">
      <dgm:prSet phldrT="[Text]" custT="1"/>
      <dgm:spPr/>
      <dgm:t>
        <a:bodyPr/>
        <a:lstStyle/>
        <a:p>
          <a:r>
            <a:rPr lang="ru-RU" sz="2000" dirty="0"/>
            <a:t>Для детей от 1,5 лет жизни время работы должно составлять 3-5 минут в день, не более 3-х раз в неделю. Для детей старшего дошкольного возраста – не более 5 мин.</a:t>
          </a:r>
        </a:p>
      </dgm:t>
    </dgm:pt>
    <dgm:pt modelId="{06182E63-086C-45DA-8C85-42C58D6B6028}" type="parTrans" cxnId="{E293D80C-F279-4BE0-91A5-BAF5BD1A324E}">
      <dgm:prSet/>
      <dgm:spPr/>
      <dgm:t>
        <a:bodyPr/>
        <a:lstStyle/>
        <a:p>
          <a:endParaRPr lang="ru-RU"/>
        </a:p>
      </dgm:t>
    </dgm:pt>
    <dgm:pt modelId="{9BF004A8-6FC8-4C5A-9EB7-4E5547BEC1C9}" type="sibTrans" cxnId="{E293D80C-F279-4BE0-91A5-BAF5BD1A324E}">
      <dgm:prSet/>
      <dgm:spPr/>
      <dgm:t>
        <a:bodyPr/>
        <a:lstStyle/>
        <a:p>
          <a:endParaRPr lang="ru-RU"/>
        </a:p>
      </dgm:t>
    </dgm:pt>
    <dgm:pt modelId="{D6DCF71E-3F5F-4367-B9AE-92E497BCAFDB}">
      <dgm:prSet phldrT="[Text]" phldr="1"/>
      <dgm:spPr/>
      <dgm:t>
        <a:bodyPr/>
        <a:lstStyle/>
        <a:p>
          <a:endParaRPr lang="ru-RU" sz="1500" dirty="0"/>
        </a:p>
      </dgm:t>
    </dgm:pt>
    <dgm:pt modelId="{F85DD4E7-7FD4-4B11-86D7-D39FE508DA15}" type="parTrans" cxnId="{A0E81E1A-999B-4A76-BD32-A7FF407AC795}">
      <dgm:prSet/>
      <dgm:spPr/>
      <dgm:t>
        <a:bodyPr/>
        <a:lstStyle/>
        <a:p>
          <a:endParaRPr lang="ru-RU"/>
        </a:p>
      </dgm:t>
    </dgm:pt>
    <dgm:pt modelId="{35FE999A-CD1C-445D-9005-BED334C5D183}" type="sibTrans" cxnId="{A0E81E1A-999B-4A76-BD32-A7FF407AC795}">
      <dgm:prSet/>
      <dgm:spPr/>
      <dgm:t>
        <a:bodyPr/>
        <a:lstStyle/>
        <a:p>
          <a:endParaRPr lang="ru-RU"/>
        </a:p>
      </dgm:t>
    </dgm:pt>
    <dgm:pt modelId="{39E0AEA7-2C34-4B3A-89BA-4007FE5B42A3}">
      <dgm:prSet phldrT="[Text]"/>
      <dgm:spPr/>
      <dgm:t>
        <a:bodyPr/>
        <a:lstStyle/>
        <a:p>
          <a:r>
            <a:rPr lang="ru-RU" dirty="0"/>
            <a:t>Расстояние от планшета до глаз</a:t>
          </a:r>
        </a:p>
      </dgm:t>
    </dgm:pt>
    <dgm:pt modelId="{0B037E22-2405-4A68-BAFB-08E2CCF8AC62}" type="parTrans" cxnId="{73FA9D5C-8BCD-496E-B259-3FACC5527C4E}">
      <dgm:prSet/>
      <dgm:spPr/>
      <dgm:t>
        <a:bodyPr/>
        <a:lstStyle/>
        <a:p>
          <a:endParaRPr lang="ru-RU"/>
        </a:p>
      </dgm:t>
    </dgm:pt>
    <dgm:pt modelId="{64410798-9E6C-433E-8159-AB73ED7029EE}" type="sibTrans" cxnId="{73FA9D5C-8BCD-496E-B259-3FACC5527C4E}">
      <dgm:prSet/>
      <dgm:spPr/>
      <dgm:t>
        <a:bodyPr/>
        <a:lstStyle/>
        <a:p>
          <a:endParaRPr lang="ru-RU"/>
        </a:p>
      </dgm:t>
    </dgm:pt>
    <dgm:pt modelId="{DD5E7EB3-6DB1-4B72-B166-F014E0B7C1B9}">
      <dgm:prSet phldrT="[Text]" custT="1"/>
      <dgm:spPr/>
      <dgm:t>
        <a:bodyPr/>
        <a:lstStyle/>
        <a:p>
          <a:r>
            <a:rPr lang="ru-RU" sz="2000" dirty="0"/>
            <a:t>30 см</a:t>
          </a:r>
          <a:r>
            <a:rPr lang="ru-RU" sz="1500" dirty="0"/>
            <a:t>.</a:t>
          </a:r>
        </a:p>
      </dgm:t>
    </dgm:pt>
    <dgm:pt modelId="{3363E4B4-D0E3-45ED-82CB-C3B1597ACD8E}" type="parTrans" cxnId="{09CE3D8F-351F-48EB-9F96-606D9B5B91CE}">
      <dgm:prSet/>
      <dgm:spPr/>
      <dgm:t>
        <a:bodyPr/>
        <a:lstStyle/>
        <a:p>
          <a:endParaRPr lang="ru-RU"/>
        </a:p>
      </dgm:t>
    </dgm:pt>
    <dgm:pt modelId="{1156A852-CEBF-4D66-A51E-CE4607A66023}" type="sibTrans" cxnId="{09CE3D8F-351F-48EB-9F96-606D9B5B91CE}">
      <dgm:prSet/>
      <dgm:spPr/>
      <dgm:t>
        <a:bodyPr/>
        <a:lstStyle/>
        <a:p>
          <a:endParaRPr lang="ru-RU"/>
        </a:p>
      </dgm:t>
    </dgm:pt>
    <dgm:pt modelId="{AD3771E2-4D8F-4D53-83DC-CB55DDD78742}">
      <dgm:prSet phldrT="[Text]" phldr="1"/>
      <dgm:spPr/>
      <dgm:t>
        <a:bodyPr/>
        <a:lstStyle/>
        <a:p>
          <a:endParaRPr lang="ru-RU" sz="1500" dirty="0"/>
        </a:p>
      </dgm:t>
    </dgm:pt>
    <dgm:pt modelId="{E059F679-33D2-4281-BB57-05891F68E5DB}" type="parTrans" cxnId="{3A56D900-A9F5-4490-8F91-65A75C4FC3AF}">
      <dgm:prSet/>
      <dgm:spPr/>
      <dgm:t>
        <a:bodyPr/>
        <a:lstStyle/>
        <a:p>
          <a:endParaRPr lang="ru-RU"/>
        </a:p>
      </dgm:t>
    </dgm:pt>
    <dgm:pt modelId="{9A25F204-934F-417E-82C7-5666B9C08BD4}" type="sibTrans" cxnId="{3A56D900-A9F5-4490-8F91-65A75C4FC3AF}">
      <dgm:prSet/>
      <dgm:spPr/>
      <dgm:t>
        <a:bodyPr/>
        <a:lstStyle/>
        <a:p>
          <a:endParaRPr lang="ru-RU"/>
        </a:p>
      </dgm:t>
    </dgm:pt>
    <dgm:pt modelId="{4AED8EF4-E6EF-4D7C-973B-7E92FA916DEB}">
      <dgm:prSet phldrT="[Text]"/>
      <dgm:spPr/>
      <dgm:t>
        <a:bodyPr/>
        <a:lstStyle/>
        <a:p>
          <a:r>
            <a:rPr lang="ru-RU" dirty="0"/>
            <a:t>Противопоказания</a:t>
          </a:r>
        </a:p>
      </dgm:t>
    </dgm:pt>
    <dgm:pt modelId="{4455FED6-5F49-4B3A-933A-4ECD004BE51C}" type="parTrans" cxnId="{4302C9B3-31F7-4BCA-804B-B01DC2497505}">
      <dgm:prSet/>
      <dgm:spPr/>
      <dgm:t>
        <a:bodyPr/>
        <a:lstStyle/>
        <a:p>
          <a:endParaRPr lang="ru-RU"/>
        </a:p>
      </dgm:t>
    </dgm:pt>
    <dgm:pt modelId="{23EC330B-7190-4AFB-865E-293BB37F07D4}" type="sibTrans" cxnId="{4302C9B3-31F7-4BCA-804B-B01DC2497505}">
      <dgm:prSet/>
      <dgm:spPr/>
      <dgm:t>
        <a:bodyPr/>
        <a:lstStyle/>
        <a:p>
          <a:endParaRPr lang="ru-RU"/>
        </a:p>
      </dgm:t>
    </dgm:pt>
    <dgm:pt modelId="{CBFA8756-0FFD-46FC-8B07-60ED6793EEB5}">
      <dgm:prSet phldrT="[Text]"/>
      <dgm:spPr/>
      <dgm:t>
        <a:bodyPr/>
        <a:lstStyle/>
        <a:p>
          <a:r>
            <a:rPr lang="ru-RU" dirty="0"/>
            <a:t>Некоторые нарушения зрения</a:t>
          </a:r>
        </a:p>
      </dgm:t>
    </dgm:pt>
    <dgm:pt modelId="{249952C4-F092-4C69-B9E7-F945E477F42B}" type="parTrans" cxnId="{18911950-C0F3-4D38-8C69-EB6270D5D546}">
      <dgm:prSet/>
      <dgm:spPr/>
      <dgm:t>
        <a:bodyPr/>
        <a:lstStyle/>
        <a:p>
          <a:endParaRPr lang="ru-RU"/>
        </a:p>
      </dgm:t>
    </dgm:pt>
    <dgm:pt modelId="{4B680997-4B9C-4E18-A85E-A9220DE93B1A}" type="sibTrans" cxnId="{18911950-C0F3-4D38-8C69-EB6270D5D546}">
      <dgm:prSet/>
      <dgm:spPr/>
      <dgm:t>
        <a:bodyPr/>
        <a:lstStyle/>
        <a:p>
          <a:endParaRPr lang="ru-RU"/>
        </a:p>
      </dgm:t>
    </dgm:pt>
    <dgm:pt modelId="{29DC84E0-C221-4761-B19D-C9C9832AD653}">
      <dgm:prSet phldrT="[Text]"/>
      <dgm:spPr/>
      <dgm:t>
        <a:bodyPr/>
        <a:lstStyle/>
        <a:p>
          <a:r>
            <a:rPr lang="ru-RU" dirty="0"/>
            <a:t>Эпилепсия</a:t>
          </a:r>
        </a:p>
      </dgm:t>
    </dgm:pt>
    <dgm:pt modelId="{BD94CB02-0FF7-439F-B314-3C07AA7838CE}" type="parTrans" cxnId="{2CF48630-F098-442F-8BE4-425093CE74B3}">
      <dgm:prSet/>
      <dgm:spPr/>
      <dgm:t>
        <a:bodyPr/>
        <a:lstStyle/>
        <a:p>
          <a:endParaRPr lang="ru-RU"/>
        </a:p>
      </dgm:t>
    </dgm:pt>
    <dgm:pt modelId="{0F6D8944-ECF3-4F8B-98C9-55E2138CE180}" type="sibTrans" cxnId="{2CF48630-F098-442F-8BE4-425093CE74B3}">
      <dgm:prSet/>
      <dgm:spPr/>
      <dgm:t>
        <a:bodyPr/>
        <a:lstStyle/>
        <a:p>
          <a:endParaRPr lang="ru-RU"/>
        </a:p>
      </dgm:t>
    </dgm:pt>
    <dgm:pt modelId="{1B847A61-3C3F-4397-9490-6457BC37D876}" type="pres">
      <dgm:prSet presAssocID="{A837E6B2-5F93-45FC-B1C1-5452C3B7740A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2D0B260-7B4D-4699-A8D0-9E680B847F6F}" type="pres">
      <dgm:prSet presAssocID="{EF240E30-800F-43B8-A653-CBDFFA147175}" presName="compositeNode" presStyleCnt="0">
        <dgm:presLayoutVars>
          <dgm:bulletEnabled val="1"/>
        </dgm:presLayoutVars>
      </dgm:prSet>
      <dgm:spPr/>
    </dgm:pt>
    <dgm:pt modelId="{ADF57C46-38B4-4787-9072-4E587495D7AF}" type="pres">
      <dgm:prSet presAssocID="{EF240E30-800F-43B8-A653-CBDFFA147175}" presName="imag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2662C4A-945C-4EB9-A702-5E3315AC0CE8}" type="pres">
      <dgm:prSet presAssocID="{EF240E30-800F-43B8-A653-CBDFFA147175}" presName="childNode" presStyleLbl="node1" presStyleIdx="0" presStyleCnt="3" custScaleX="95700" custScaleY="128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652258-5A8C-4377-93CA-C439B95A4E2B}" type="pres">
      <dgm:prSet presAssocID="{EF240E30-800F-43B8-A653-CBDFFA147175}" presName="parentNode" presStyleLbl="revTx" presStyleIdx="0" presStyleCnt="3" custScaleX="1810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1DD1D-C303-4F7B-8D4B-C05679E1CBB2}" type="pres">
      <dgm:prSet presAssocID="{3E93ABD0-05B8-4D11-BCC0-1DCE3FD287A2}" presName="sibTrans" presStyleCnt="0"/>
      <dgm:spPr/>
    </dgm:pt>
    <dgm:pt modelId="{35029B85-0F21-4AF1-B15C-FF5EBDA1306E}" type="pres">
      <dgm:prSet presAssocID="{39E0AEA7-2C34-4B3A-89BA-4007FE5B42A3}" presName="compositeNode" presStyleCnt="0">
        <dgm:presLayoutVars>
          <dgm:bulletEnabled val="1"/>
        </dgm:presLayoutVars>
      </dgm:prSet>
      <dgm:spPr/>
    </dgm:pt>
    <dgm:pt modelId="{6978F7C3-D340-4794-9789-BE49D62B6359}" type="pres">
      <dgm:prSet presAssocID="{39E0AEA7-2C34-4B3A-89BA-4007FE5B42A3}" presName="image" presStyleLbl="fgImgPlac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ru-RU"/>
        </a:p>
      </dgm:t>
    </dgm:pt>
    <dgm:pt modelId="{B9A75717-2FC4-4B9D-851C-5F9E2773D9AB}" type="pres">
      <dgm:prSet presAssocID="{39E0AEA7-2C34-4B3A-89BA-4007FE5B42A3}" presName="childNode" presStyleLbl="node1" presStyleIdx="1" presStyleCnt="3" custScaleX="65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CCB3AC-53D7-4335-99D3-8A44A0AE5325}" type="pres">
      <dgm:prSet presAssocID="{39E0AEA7-2C34-4B3A-89BA-4007FE5B42A3}" presName="parentNode" presStyleLbl="revTx" presStyleIdx="1" presStyleCnt="3" custScaleX="1777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D9A59B-6AEC-49D7-A434-AB5CB352D7E9}" type="pres">
      <dgm:prSet presAssocID="{64410798-9E6C-433E-8159-AB73ED7029EE}" presName="sibTrans" presStyleCnt="0"/>
      <dgm:spPr/>
    </dgm:pt>
    <dgm:pt modelId="{DD1312F2-2300-4692-B98D-B27B81F6C4B4}" type="pres">
      <dgm:prSet presAssocID="{4AED8EF4-E6EF-4D7C-973B-7E92FA916DEB}" presName="compositeNode" presStyleCnt="0">
        <dgm:presLayoutVars>
          <dgm:bulletEnabled val="1"/>
        </dgm:presLayoutVars>
      </dgm:prSet>
      <dgm:spPr/>
    </dgm:pt>
    <dgm:pt modelId="{EF7292A2-0048-433B-BB9B-F9BA9CA2FDAC}" type="pres">
      <dgm:prSet presAssocID="{4AED8EF4-E6EF-4D7C-973B-7E92FA916DEB}" presName="image" presStyleLbl="fgImgPlac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ru-RU"/>
        </a:p>
      </dgm:t>
    </dgm:pt>
    <dgm:pt modelId="{58030FDD-150E-483D-B3B4-74A31CF838B0}" type="pres">
      <dgm:prSet presAssocID="{4AED8EF4-E6EF-4D7C-973B-7E92FA916DEB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66191-F72F-4003-876E-95E15676A4D3}" type="pres">
      <dgm:prSet presAssocID="{4AED8EF4-E6EF-4D7C-973B-7E92FA916DEB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E81E1A-999B-4A76-BD32-A7FF407AC795}" srcId="{EF240E30-800F-43B8-A653-CBDFFA147175}" destId="{D6DCF71E-3F5F-4367-B9AE-92E497BCAFDB}" srcOrd="1" destOrd="0" parTransId="{F85DD4E7-7FD4-4B11-86D7-D39FE508DA15}" sibTransId="{35FE999A-CD1C-445D-9005-BED334C5D183}"/>
    <dgm:cxn modelId="{738B36D7-5EA4-4684-860D-0A07AD10DCF4}" type="presOf" srcId="{D6DCF71E-3F5F-4367-B9AE-92E497BCAFDB}" destId="{72662C4A-945C-4EB9-A702-5E3315AC0CE8}" srcOrd="0" destOrd="1" presId="urn:microsoft.com/office/officeart/2005/8/layout/hList2"/>
    <dgm:cxn modelId="{5EA7EA7B-264C-4AA6-8812-27F43588C82E}" type="presOf" srcId="{BD841C29-DEF4-4ECC-B093-9B3F22F88673}" destId="{72662C4A-945C-4EB9-A702-5E3315AC0CE8}" srcOrd="0" destOrd="0" presId="urn:microsoft.com/office/officeart/2005/8/layout/hList2"/>
    <dgm:cxn modelId="{3CFCB70E-3009-48B5-9C70-063B7D7C7DF4}" type="presOf" srcId="{AD3771E2-4D8F-4D53-83DC-CB55DDD78742}" destId="{B9A75717-2FC4-4B9D-851C-5F9E2773D9AB}" srcOrd="0" destOrd="1" presId="urn:microsoft.com/office/officeart/2005/8/layout/hList2"/>
    <dgm:cxn modelId="{3A56D900-A9F5-4490-8F91-65A75C4FC3AF}" srcId="{39E0AEA7-2C34-4B3A-89BA-4007FE5B42A3}" destId="{AD3771E2-4D8F-4D53-83DC-CB55DDD78742}" srcOrd="1" destOrd="0" parTransId="{E059F679-33D2-4281-BB57-05891F68E5DB}" sibTransId="{9A25F204-934F-417E-82C7-5666B9C08BD4}"/>
    <dgm:cxn modelId="{019C4807-5AA5-4432-9637-72C6B87398F6}" srcId="{A837E6B2-5F93-45FC-B1C1-5452C3B7740A}" destId="{EF240E30-800F-43B8-A653-CBDFFA147175}" srcOrd="0" destOrd="0" parTransId="{D0CB34E4-D3B0-4746-ADBA-B2F0C809D83C}" sibTransId="{3E93ABD0-05B8-4D11-BCC0-1DCE3FD287A2}"/>
    <dgm:cxn modelId="{8D56D7BC-4E55-45EC-B2E3-22436D299FAB}" type="presOf" srcId="{4AED8EF4-E6EF-4D7C-973B-7E92FA916DEB}" destId="{98366191-F72F-4003-876E-95E15676A4D3}" srcOrd="0" destOrd="0" presId="urn:microsoft.com/office/officeart/2005/8/layout/hList2"/>
    <dgm:cxn modelId="{B19D156F-300C-4B2D-8BC3-525068AC87B4}" type="presOf" srcId="{A837E6B2-5F93-45FC-B1C1-5452C3B7740A}" destId="{1B847A61-3C3F-4397-9490-6457BC37D876}" srcOrd="0" destOrd="0" presId="urn:microsoft.com/office/officeart/2005/8/layout/hList2"/>
    <dgm:cxn modelId="{2CF48630-F098-442F-8BE4-425093CE74B3}" srcId="{4AED8EF4-E6EF-4D7C-973B-7E92FA916DEB}" destId="{29DC84E0-C221-4761-B19D-C9C9832AD653}" srcOrd="1" destOrd="0" parTransId="{BD94CB02-0FF7-439F-B314-3C07AA7838CE}" sibTransId="{0F6D8944-ECF3-4F8B-98C9-55E2138CE180}"/>
    <dgm:cxn modelId="{4A1D054C-2C21-4E11-89AB-E9F3249ABF27}" type="presOf" srcId="{29DC84E0-C221-4761-B19D-C9C9832AD653}" destId="{58030FDD-150E-483D-B3B4-74A31CF838B0}" srcOrd="0" destOrd="1" presId="urn:microsoft.com/office/officeart/2005/8/layout/hList2"/>
    <dgm:cxn modelId="{61063A49-2D1B-4C7E-8118-3C29D98F6E5F}" type="presOf" srcId="{CBFA8756-0FFD-46FC-8B07-60ED6793EEB5}" destId="{58030FDD-150E-483D-B3B4-74A31CF838B0}" srcOrd="0" destOrd="0" presId="urn:microsoft.com/office/officeart/2005/8/layout/hList2"/>
    <dgm:cxn modelId="{4302C9B3-31F7-4BCA-804B-B01DC2497505}" srcId="{A837E6B2-5F93-45FC-B1C1-5452C3B7740A}" destId="{4AED8EF4-E6EF-4D7C-973B-7E92FA916DEB}" srcOrd="2" destOrd="0" parTransId="{4455FED6-5F49-4B3A-933A-4ECD004BE51C}" sibTransId="{23EC330B-7190-4AFB-865E-293BB37F07D4}"/>
    <dgm:cxn modelId="{CAFB735D-75E3-4877-B9E3-83BF3F1A2FB4}" type="presOf" srcId="{DD5E7EB3-6DB1-4B72-B166-F014E0B7C1B9}" destId="{B9A75717-2FC4-4B9D-851C-5F9E2773D9AB}" srcOrd="0" destOrd="0" presId="urn:microsoft.com/office/officeart/2005/8/layout/hList2"/>
    <dgm:cxn modelId="{59714BDE-7F56-448C-BE64-CBC78AD13777}" type="presOf" srcId="{39E0AEA7-2C34-4B3A-89BA-4007FE5B42A3}" destId="{96CCB3AC-53D7-4335-99D3-8A44A0AE5325}" srcOrd="0" destOrd="0" presId="urn:microsoft.com/office/officeart/2005/8/layout/hList2"/>
    <dgm:cxn modelId="{73FA9D5C-8BCD-496E-B259-3FACC5527C4E}" srcId="{A837E6B2-5F93-45FC-B1C1-5452C3B7740A}" destId="{39E0AEA7-2C34-4B3A-89BA-4007FE5B42A3}" srcOrd="1" destOrd="0" parTransId="{0B037E22-2405-4A68-BAFB-08E2CCF8AC62}" sibTransId="{64410798-9E6C-433E-8159-AB73ED7029EE}"/>
    <dgm:cxn modelId="{18911950-C0F3-4D38-8C69-EB6270D5D546}" srcId="{4AED8EF4-E6EF-4D7C-973B-7E92FA916DEB}" destId="{CBFA8756-0FFD-46FC-8B07-60ED6793EEB5}" srcOrd="0" destOrd="0" parTransId="{249952C4-F092-4C69-B9E7-F945E477F42B}" sibTransId="{4B680997-4B9C-4E18-A85E-A9220DE93B1A}"/>
    <dgm:cxn modelId="{1A086418-8A34-4156-B9C4-66FC7DAFF4A3}" type="presOf" srcId="{EF240E30-800F-43B8-A653-CBDFFA147175}" destId="{C5652258-5A8C-4377-93CA-C439B95A4E2B}" srcOrd="0" destOrd="0" presId="urn:microsoft.com/office/officeart/2005/8/layout/hList2"/>
    <dgm:cxn modelId="{E293D80C-F279-4BE0-91A5-BAF5BD1A324E}" srcId="{EF240E30-800F-43B8-A653-CBDFFA147175}" destId="{BD841C29-DEF4-4ECC-B093-9B3F22F88673}" srcOrd="0" destOrd="0" parTransId="{06182E63-086C-45DA-8C85-42C58D6B6028}" sibTransId="{9BF004A8-6FC8-4C5A-9EB7-4E5547BEC1C9}"/>
    <dgm:cxn modelId="{09CE3D8F-351F-48EB-9F96-606D9B5B91CE}" srcId="{39E0AEA7-2C34-4B3A-89BA-4007FE5B42A3}" destId="{DD5E7EB3-6DB1-4B72-B166-F014E0B7C1B9}" srcOrd="0" destOrd="0" parTransId="{3363E4B4-D0E3-45ED-82CB-C3B1597ACD8E}" sibTransId="{1156A852-CEBF-4D66-A51E-CE4607A66023}"/>
    <dgm:cxn modelId="{24D9AB87-775E-4E48-9F61-FADD5A8119DD}" type="presParOf" srcId="{1B847A61-3C3F-4397-9490-6457BC37D876}" destId="{12D0B260-7B4D-4699-A8D0-9E680B847F6F}" srcOrd="0" destOrd="0" presId="urn:microsoft.com/office/officeart/2005/8/layout/hList2"/>
    <dgm:cxn modelId="{6D0FCF11-2A79-4CF2-8B9F-6D5FD7A60157}" type="presParOf" srcId="{12D0B260-7B4D-4699-A8D0-9E680B847F6F}" destId="{ADF57C46-38B4-4787-9072-4E587495D7AF}" srcOrd="0" destOrd="0" presId="urn:microsoft.com/office/officeart/2005/8/layout/hList2"/>
    <dgm:cxn modelId="{6DE24D29-3806-4EAD-B42E-0A541994DFB5}" type="presParOf" srcId="{12D0B260-7B4D-4699-A8D0-9E680B847F6F}" destId="{72662C4A-945C-4EB9-A702-5E3315AC0CE8}" srcOrd="1" destOrd="0" presId="urn:microsoft.com/office/officeart/2005/8/layout/hList2"/>
    <dgm:cxn modelId="{898CD505-4DEF-4871-8C92-1E260834C95F}" type="presParOf" srcId="{12D0B260-7B4D-4699-A8D0-9E680B847F6F}" destId="{C5652258-5A8C-4377-93CA-C439B95A4E2B}" srcOrd="2" destOrd="0" presId="urn:microsoft.com/office/officeart/2005/8/layout/hList2"/>
    <dgm:cxn modelId="{A9DC4973-A4D1-415A-82CB-51FCBF002C4B}" type="presParOf" srcId="{1B847A61-3C3F-4397-9490-6457BC37D876}" destId="{DBF1DD1D-C303-4F7B-8D4B-C05679E1CBB2}" srcOrd="1" destOrd="0" presId="urn:microsoft.com/office/officeart/2005/8/layout/hList2"/>
    <dgm:cxn modelId="{35D943C8-74D4-4399-A067-4628BFA4308D}" type="presParOf" srcId="{1B847A61-3C3F-4397-9490-6457BC37D876}" destId="{35029B85-0F21-4AF1-B15C-FF5EBDA1306E}" srcOrd="2" destOrd="0" presId="urn:microsoft.com/office/officeart/2005/8/layout/hList2"/>
    <dgm:cxn modelId="{86D6FB4A-BCDA-4C0B-827A-1D0E67339E77}" type="presParOf" srcId="{35029B85-0F21-4AF1-B15C-FF5EBDA1306E}" destId="{6978F7C3-D340-4794-9789-BE49D62B6359}" srcOrd="0" destOrd="0" presId="urn:microsoft.com/office/officeart/2005/8/layout/hList2"/>
    <dgm:cxn modelId="{33F7ED3F-DC54-4750-9033-2F7156EDF592}" type="presParOf" srcId="{35029B85-0F21-4AF1-B15C-FF5EBDA1306E}" destId="{B9A75717-2FC4-4B9D-851C-5F9E2773D9AB}" srcOrd="1" destOrd="0" presId="urn:microsoft.com/office/officeart/2005/8/layout/hList2"/>
    <dgm:cxn modelId="{C717450F-85FE-410F-B4B3-7058C111FDFD}" type="presParOf" srcId="{35029B85-0F21-4AF1-B15C-FF5EBDA1306E}" destId="{96CCB3AC-53D7-4335-99D3-8A44A0AE5325}" srcOrd="2" destOrd="0" presId="urn:microsoft.com/office/officeart/2005/8/layout/hList2"/>
    <dgm:cxn modelId="{76061791-D8DC-4457-BA85-5E7DC23CAFEA}" type="presParOf" srcId="{1B847A61-3C3F-4397-9490-6457BC37D876}" destId="{73D9A59B-6AEC-49D7-A434-AB5CB352D7E9}" srcOrd="3" destOrd="0" presId="urn:microsoft.com/office/officeart/2005/8/layout/hList2"/>
    <dgm:cxn modelId="{7AF9D198-B1CB-41E7-8886-75FA318DC285}" type="presParOf" srcId="{1B847A61-3C3F-4397-9490-6457BC37D876}" destId="{DD1312F2-2300-4692-B98D-B27B81F6C4B4}" srcOrd="4" destOrd="0" presId="urn:microsoft.com/office/officeart/2005/8/layout/hList2"/>
    <dgm:cxn modelId="{3E099F56-280F-4236-936F-82F844315B40}" type="presParOf" srcId="{DD1312F2-2300-4692-B98D-B27B81F6C4B4}" destId="{EF7292A2-0048-433B-BB9B-F9BA9CA2FDAC}" srcOrd="0" destOrd="0" presId="urn:microsoft.com/office/officeart/2005/8/layout/hList2"/>
    <dgm:cxn modelId="{47CDB1DB-4C79-41D3-9288-91C146C2ABBF}" type="presParOf" srcId="{DD1312F2-2300-4692-B98D-B27B81F6C4B4}" destId="{58030FDD-150E-483D-B3B4-74A31CF838B0}" srcOrd="1" destOrd="0" presId="urn:microsoft.com/office/officeart/2005/8/layout/hList2"/>
    <dgm:cxn modelId="{1A13F6FB-DD23-42D7-BFFF-136516F830AD}" type="presParOf" srcId="{DD1312F2-2300-4692-B98D-B27B81F6C4B4}" destId="{98366191-F72F-4003-876E-95E15676A4D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33C81F-8F8C-428A-B6F5-4CB117F0AF92}">
      <dsp:nvSpPr>
        <dsp:cNvPr id="0" name=""/>
        <dsp:cNvSpPr/>
      </dsp:nvSpPr>
      <dsp:spPr>
        <a:xfrm>
          <a:off x="0" y="355879"/>
          <a:ext cx="1002982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04389-7556-4FEA-9953-BFA59E1BFD49}">
      <dsp:nvSpPr>
        <dsp:cNvPr id="0" name=""/>
        <dsp:cNvSpPr/>
      </dsp:nvSpPr>
      <dsp:spPr>
        <a:xfrm>
          <a:off x="477494" y="90199"/>
          <a:ext cx="9549872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372" tIns="0" rIns="26537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/>
            <a:t>Игровой прием</a:t>
          </a:r>
          <a:endParaRPr lang="ru-RU" sz="3200" kern="1200" dirty="0"/>
        </a:p>
      </dsp:txBody>
      <dsp:txXfrm>
        <a:off x="503433" y="116138"/>
        <a:ext cx="9497994" cy="479482"/>
      </dsp:txXfrm>
    </dsp:sp>
    <dsp:sp modelId="{0C7D9321-C82B-4D4B-9CE3-DE09C8510E32}">
      <dsp:nvSpPr>
        <dsp:cNvPr id="0" name=""/>
        <dsp:cNvSpPr/>
      </dsp:nvSpPr>
      <dsp:spPr>
        <a:xfrm>
          <a:off x="0" y="1172359"/>
          <a:ext cx="1002982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2463851"/>
              <a:satOff val="-13319"/>
              <a:lumOff val="-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6A4478-E939-4652-88CD-E8D9945DC890}">
      <dsp:nvSpPr>
        <dsp:cNvPr id="0" name=""/>
        <dsp:cNvSpPr/>
      </dsp:nvSpPr>
      <dsp:spPr>
        <a:xfrm>
          <a:off x="455455" y="906679"/>
          <a:ext cx="9566933" cy="531360"/>
        </a:xfrm>
        <a:prstGeom prst="roundRect">
          <a:avLst/>
        </a:prstGeom>
        <a:solidFill>
          <a:schemeClr val="accent3">
            <a:hueOff val="2463851"/>
            <a:satOff val="-13319"/>
            <a:lumOff val="-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372" tIns="0" rIns="26537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Звукоподражание - эффективный прием</a:t>
          </a:r>
          <a:r>
            <a:rPr lang="ru-RU" sz="2400" kern="1200" dirty="0"/>
            <a:t> </a:t>
          </a:r>
          <a:r>
            <a:rPr lang="ru-RU" sz="2400" b="1" kern="1200" dirty="0"/>
            <a:t>активизации</a:t>
          </a:r>
          <a:r>
            <a:rPr lang="ru-RU" sz="2400" kern="1200" dirty="0"/>
            <a:t> речи детей.</a:t>
          </a:r>
        </a:p>
      </dsp:txBody>
      <dsp:txXfrm>
        <a:off x="481394" y="932618"/>
        <a:ext cx="9515055" cy="479482"/>
      </dsp:txXfrm>
    </dsp:sp>
    <dsp:sp modelId="{F45B973B-725B-4CA8-84D0-94B7168F4B8D}">
      <dsp:nvSpPr>
        <dsp:cNvPr id="0" name=""/>
        <dsp:cNvSpPr/>
      </dsp:nvSpPr>
      <dsp:spPr>
        <a:xfrm>
          <a:off x="0" y="1988839"/>
          <a:ext cx="1002982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4927703"/>
              <a:satOff val="-26639"/>
              <a:lumOff val="-9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8D4C3A-B493-495F-9E45-49079B947745}">
      <dsp:nvSpPr>
        <dsp:cNvPr id="0" name=""/>
        <dsp:cNvSpPr/>
      </dsp:nvSpPr>
      <dsp:spPr>
        <a:xfrm>
          <a:off x="477494" y="1723160"/>
          <a:ext cx="9549872" cy="531360"/>
        </a:xfrm>
        <a:prstGeom prst="roundRect">
          <a:avLst/>
        </a:prstGeom>
        <a:solidFill>
          <a:schemeClr val="accent3">
            <a:hueOff val="4927703"/>
            <a:satOff val="-26639"/>
            <a:lumOff val="-9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372" tIns="0" rIns="26537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использование малых форм фольклора</a:t>
          </a:r>
        </a:p>
      </dsp:txBody>
      <dsp:txXfrm>
        <a:off x="503433" y="1749099"/>
        <a:ext cx="9497994" cy="479482"/>
      </dsp:txXfrm>
    </dsp:sp>
    <dsp:sp modelId="{F9F252F5-9DC2-43BD-BAE7-56AEBED9D20D}">
      <dsp:nvSpPr>
        <dsp:cNvPr id="0" name=""/>
        <dsp:cNvSpPr/>
      </dsp:nvSpPr>
      <dsp:spPr>
        <a:xfrm>
          <a:off x="0" y="2805320"/>
          <a:ext cx="1002982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7391554"/>
              <a:satOff val="-39959"/>
              <a:lumOff val="-1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EF6BD4-C239-45F1-BF63-2A09FAE684F7}">
      <dsp:nvSpPr>
        <dsp:cNvPr id="0" name=""/>
        <dsp:cNvSpPr/>
      </dsp:nvSpPr>
      <dsp:spPr>
        <a:xfrm>
          <a:off x="477494" y="2539640"/>
          <a:ext cx="9549872" cy="531360"/>
        </a:xfrm>
        <a:prstGeom prst="roundRect">
          <a:avLst/>
        </a:prstGeom>
        <a:solidFill>
          <a:schemeClr val="accent3">
            <a:hueOff val="7391554"/>
            <a:satOff val="-39959"/>
            <a:lumOff val="-1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372" tIns="0" rIns="265372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. </a:t>
          </a:r>
          <a:r>
            <a:rPr lang="ru-RU" sz="3200" kern="1200" dirty="0"/>
            <a:t>Опосредованное общение</a:t>
          </a:r>
        </a:p>
      </dsp:txBody>
      <dsp:txXfrm>
        <a:off x="503433" y="2565579"/>
        <a:ext cx="9497994" cy="479482"/>
      </dsp:txXfrm>
    </dsp:sp>
    <dsp:sp modelId="{B177B810-C9D0-4ADC-AE8A-AB898077E7EA}">
      <dsp:nvSpPr>
        <dsp:cNvPr id="0" name=""/>
        <dsp:cNvSpPr/>
      </dsp:nvSpPr>
      <dsp:spPr>
        <a:xfrm>
          <a:off x="0" y="3621800"/>
          <a:ext cx="1002982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9855406"/>
              <a:satOff val="-53278"/>
              <a:lumOff val="-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73CCB2-6E0A-42D7-A78C-9CAC6A60E55C}">
      <dsp:nvSpPr>
        <dsp:cNvPr id="0" name=""/>
        <dsp:cNvSpPr/>
      </dsp:nvSpPr>
      <dsp:spPr>
        <a:xfrm>
          <a:off x="477494" y="3356120"/>
          <a:ext cx="9549872" cy="531360"/>
        </a:xfrm>
        <a:prstGeom prst="roundRect">
          <a:avLst/>
        </a:prstGeom>
        <a:solidFill>
          <a:schemeClr val="accent3">
            <a:hueOff val="9855406"/>
            <a:satOff val="-53278"/>
            <a:lumOff val="-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372" tIns="0" rIns="26537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Приём наглядного моделирования</a:t>
          </a:r>
        </a:p>
      </dsp:txBody>
      <dsp:txXfrm>
        <a:off x="503433" y="3382059"/>
        <a:ext cx="9497994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F5B60-0924-4CA1-8AD8-A4D516D6D9DF}">
      <dsp:nvSpPr>
        <dsp:cNvPr id="0" name=""/>
        <dsp:cNvSpPr/>
      </dsp:nvSpPr>
      <dsp:spPr>
        <a:xfrm rot="5400000">
          <a:off x="-213835" y="406047"/>
          <a:ext cx="1425570" cy="99789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1" y="691162"/>
        <a:ext cx="997899" cy="427671"/>
      </dsp:txXfrm>
    </dsp:sp>
    <dsp:sp modelId="{59E8AEF0-4BEA-4A47-90E2-5F0A0115AACA}">
      <dsp:nvSpPr>
        <dsp:cNvPr id="0" name=""/>
        <dsp:cNvSpPr/>
      </dsp:nvSpPr>
      <dsp:spPr>
        <a:xfrm rot="5400000">
          <a:off x="5052755" y="-4049987"/>
          <a:ext cx="1301309" cy="94110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/>
            <a:t>формирование мотивационно-побудительного уровня речевой деятельности;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/>
            <a:t>совершенствование способности к подражанию действиям взрослого, сверстников и речевому подражанию;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</dsp:txBody>
      <dsp:txXfrm rot="-5400000">
        <a:off x="997900" y="68393"/>
        <a:ext cx="9347495" cy="1174259"/>
      </dsp:txXfrm>
    </dsp:sp>
    <dsp:sp modelId="{65C7A510-610E-4687-9EAC-E9671DAAE89A}">
      <dsp:nvSpPr>
        <dsp:cNvPr id="0" name=""/>
        <dsp:cNvSpPr/>
      </dsp:nvSpPr>
      <dsp:spPr>
        <a:xfrm rot="5400000">
          <a:off x="-213835" y="1906392"/>
          <a:ext cx="1425570" cy="997899"/>
        </a:xfrm>
        <a:prstGeom prst="chevron">
          <a:avLst/>
        </a:prstGeom>
        <a:solidFill>
          <a:schemeClr val="accent3">
            <a:hueOff val="4927703"/>
            <a:satOff val="-26639"/>
            <a:lumOff val="-980"/>
            <a:alphaOff val="0"/>
          </a:schemeClr>
        </a:solidFill>
        <a:ln w="19050" cap="flat" cmpd="sng" algn="ctr">
          <a:solidFill>
            <a:schemeClr val="accent3">
              <a:hueOff val="4927703"/>
              <a:satOff val="-26639"/>
              <a:lumOff val="-9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1" y="2191507"/>
        <a:ext cx="997899" cy="427671"/>
      </dsp:txXfrm>
    </dsp:sp>
    <dsp:sp modelId="{0A408FD8-E5D0-4DAA-9372-446E2EF4904D}">
      <dsp:nvSpPr>
        <dsp:cNvPr id="0" name=""/>
        <dsp:cNvSpPr/>
      </dsp:nvSpPr>
      <dsp:spPr>
        <a:xfrm rot="5400000">
          <a:off x="5005404" y="-2549642"/>
          <a:ext cx="1396009" cy="94110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4927703"/>
              <a:satOff val="-26639"/>
              <a:lumOff val="-9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/>
            <a:t>развитие психофизиологической основы речевой деятельности: разных видов восприятия, физиологического и речевого дыхания, артикуляционных навыков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/>
            <a:t>формирование внутреннего и внешнего лексикона (номинативного, предикативного, и атрибутивного), обеспечивающего минимальное общение;</a:t>
          </a:r>
        </a:p>
      </dsp:txBody>
      <dsp:txXfrm rot="-5400000">
        <a:off x="997899" y="1526011"/>
        <a:ext cx="9342872" cy="1259713"/>
      </dsp:txXfrm>
    </dsp:sp>
    <dsp:sp modelId="{98E27FC8-39D2-454C-A977-349507985F40}">
      <dsp:nvSpPr>
        <dsp:cNvPr id="0" name=""/>
        <dsp:cNvSpPr/>
      </dsp:nvSpPr>
      <dsp:spPr>
        <a:xfrm rot="5400000">
          <a:off x="-213835" y="3558597"/>
          <a:ext cx="1425570" cy="997899"/>
        </a:xfrm>
        <a:prstGeom prst="chevron">
          <a:avLst/>
        </a:prstGeom>
        <a:solidFill>
          <a:schemeClr val="accent3">
            <a:hueOff val="9855406"/>
            <a:satOff val="-53278"/>
            <a:lumOff val="-1961"/>
            <a:alphaOff val="0"/>
          </a:schemeClr>
        </a:solidFill>
        <a:ln w="19050" cap="flat" cmpd="sng" algn="ctr">
          <a:solidFill>
            <a:schemeClr val="accent3">
              <a:hueOff val="9855406"/>
              <a:satOff val="-53278"/>
              <a:lumOff val="-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1" y="3843712"/>
        <a:ext cx="997899" cy="427671"/>
      </dsp:txXfrm>
    </dsp:sp>
    <dsp:sp modelId="{D46497AB-9ABB-4AC5-BC96-D7E53EA25FEB}">
      <dsp:nvSpPr>
        <dsp:cNvPr id="0" name=""/>
        <dsp:cNvSpPr/>
      </dsp:nvSpPr>
      <dsp:spPr>
        <a:xfrm rot="5400000">
          <a:off x="4853545" y="-897438"/>
          <a:ext cx="1699728" cy="94110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9855406"/>
              <a:satOff val="-53278"/>
              <a:lumOff val="-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/>
            <a:t>формирование первоначальных навыков грамматического (морфологического и синтаксического) структурирования речевого высказывания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/>
            <a:t>формирование у ребёнка способности к созданию внутреннего плана, программы высказывания (по началу — примитивного);</a:t>
          </a:r>
        </a:p>
      </dsp:txBody>
      <dsp:txXfrm rot="-5400000">
        <a:off x="997899" y="3041182"/>
        <a:ext cx="9328046" cy="15337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B2FA1-2665-4638-B645-1D800A58E375}">
      <dsp:nvSpPr>
        <dsp:cNvPr id="0" name=""/>
        <dsp:cNvSpPr/>
      </dsp:nvSpPr>
      <dsp:spPr>
        <a:xfrm>
          <a:off x="740449" y="0"/>
          <a:ext cx="8391763" cy="40386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9AA23-CACE-426D-ACAB-A8C6CEA90252}">
      <dsp:nvSpPr>
        <dsp:cNvPr id="0" name=""/>
        <dsp:cNvSpPr/>
      </dsp:nvSpPr>
      <dsp:spPr>
        <a:xfrm>
          <a:off x="10605" y="1211580"/>
          <a:ext cx="3177763" cy="1615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1 Зайти в </a:t>
          </a:r>
          <a:r>
            <a:rPr lang="ru-RU" sz="2300" kern="1200" dirty="0" err="1"/>
            <a:t>плеймаркет</a:t>
          </a:r>
          <a:r>
            <a:rPr lang="ru-RU" sz="2300" kern="1200" dirty="0"/>
            <a:t> с телефона или планшета.</a:t>
          </a:r>
        </a:p>
      </dsp:txBody>
      <dsp:txXfrm>
        <a:off x="89464" y="1290439"/>
        <a:ext cx="3020045" cy="1457722"/>
      </dsp:txXfrm>
    </dsp:sp>
    <dsp:sp modelId="{F07547E3-4E32-4C93-83A2-A3360DBE9F22}">
      <dsp:nvSpPr>
        <dsp:cNvPr id="0" name=""/>
        <dsp:cNvSpPr/>
      </dsp:nvSpPr>
      <dsp:spPr>
        <a:xfrm>
          <a:off x="3347449" y="1211580"/>
          <a:ext cx="3177763" cy="1615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2. В поисковую строку забить название </a:t>
          </a:r>
          <a:r>
            <a:rPr lang="ru-RU" sz="2300" kern="1200" dirty="0" err="1"/>
            <a:t>придожения</a:t>
          </a:r>
          <a:endParaRPr lang="ru-RU" sz="2300" kern="1200" dirty="0"/>
        </a:p>
      </dsp:txBody>
      <dsp:txXfrm>
        <a:off x="3426308" y="1290439"/>
        <a:ext cx="3020045" cy="1457722"/>
      </dsp:txXfrm>
    </dsp:sp>
    <dsp:sp modelId="{8F602643-8DB1-4FA4-9DED-59FD172F1591}">
      <dsp:nvSpPr>
        <dsp:cNvPr id="0" name=""/>
        <dsp:cNvSpPr/>
      </dsp:nvSpPr>
      <dsp:spPr>
        <a:xfrm>
          <a:off x="6684294" y="1211580"/>
          <a:ext cx="3177763" cy="1615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3. Скачать приложение, установить</a:t>
          </a:r>
        </a:p>
      </dsp:txBody>
      <dsp:txXfrm>
        <a:off x="6763153" y="1290439"/>
        <a:ext cx="3020045" cy="14577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E3B81-5C64-4205-B14E-2748B64ACC70}">
      <dsp:nvSpPr>
        <dsp:cNvPr id="0" name=""/>
        <dsp:cNvSpPr/>
      </dsp:nvSpPr>
      <dsp:spPr>
        <a:xfrm>
          <a:off x="740449" y="0"/>
          <a:ext cx="8391763" cy="40386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57EB61-A364-4E7E-84E5-840F8E5232DE}">
      <dsp:nvSpPr>
        <dsp:cNvPr id="0" name=""/>
        <dsp:cNvSpPr/>
      </dsp:nvSpPr>
      <dsp:spPr>
        <a:xfrm>
          <a:off x="10605" y="1211580"/>
          <a:ext cx="3177763" cy="1615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1 Зарегистрироваться на портале «</a:t>
          </a:r>
          <a:r>
            <a:rPr lang="ru-RU" sz="2300" kern="1200" dirty="0" err="1"/>
            <a:t>Мерсибо</a:t>
          </a:r>
          <a:r>
            <a:rPr lang="ru-RU" sz="2300" kern="1200" dirty="0"/>
            <a:t>»</a:t>
          </a:r>
        </a:p>
      </dsp:txBody>
      <dsp:txXfrm>
        <a:off x="89464" y="1290439"/>
        <a:ext cx="3020045" cy="1457722"/>
      </dsp:txXfrm>
    </dsp:sp>
    <dsp:sp modelId="{34A55CD0-FEB5-42BC-82D3-57BF82E6238E}">
      <dsp:nvSpPr>
        <dsp:cNvPr id="0" name=""/>
        <dsp:cNvSpPr/>
      </dsp:nvSpPr>
      <dsp:spPr>
        <a:xfrm>
          <a:off x="3347449" y="1211580"/>
          <a:ext cx="3177763" cy="1615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2. Скачать и установить студию «</a:t>
          </a:r>
          <a:r>
            <a:rPr lang="ru-RU" sz="2300" kern="1200" dirty="0" err="1"/>
            <a:t>Мерсибо</a:t>
          </a:r>
          <a:r>
            <a:rPr lang="ru-RU" sz="2300" kern="1200" dirty="0"/>
            <a:t>»</a:t>
          </a:r>
        </a:p>
      </dsp:txBody>
      <dsp:txXfrm>
        <a:off x="3426308" y="1290439"/>
        <a:ext cx="3020045" cy="1457722"/>
      </dsp:txXfrm>
    </dsp:sp>
    <dsp:sp modelId="{AFBE7DE1-D598-46B8-98AC-4E2D3F0827F5}">
      <dsp:nvSpPr>
        <dsp:cNvPr id="0" name=""/>
        <dsp:cNvSpPr/>
      </dsp:nvSpPr>
      <dsp:spPr>
        <a:xfrm>
          <a:off x="6684294" y="1211580"/>
          <a:ext cx="3177763" cy="1615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3. Оформить подписку</a:t>
          </a:r>
        </a:p>
      </dsp:txBody>
      <dsp:txXfrm>
        <a:off x="6763153" y="1290439"/>
        <a:ext cx="3020045" cy="14577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52258-5A8C-4377-93CA-C439B95A4E2B}">
      <dsp:nvSpPr>
        <dsp:cNvPr id="0" name=""/>
        <dsp:cNvSpPr/>
      </dsp:nvSpPr>
      <dsp:spPr>
        <a:xfrm rot="16200000">
          <a:off x="-1206244" y="1676690"/>
          <a:ext cx="3150108" cy="889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3161" bIns="0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Время работы</a:t>
          </a:r>
        </a:p>
      </dsp:txBody>
      <dsp:txXfrm>
        <a:off x="-1206244" y="1676690"/>
        <a:ext cx="3150108" cy="889282"/>
      </dsp:txXfrm>
    </dsp:sp>
    <dsp:sp modelId="{72662C4A-945C-4EB9-A702-5E3315AC0CE8}">
      <dsp:nvSpPr>
        <dsp:cNvPr id="0" name=""/>
        <dsp:cNvSpPr/>
      </dsp:nvSpPr>
      <dsp:spPr>
        <a:xfrm>
          <a:off x="666979" y="102034"/>
          <a:ext cx="2341216" cy="403859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433161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/>
            <a:t>Для детей от 1,5 лет жизни время работы должно составлять 3-5 минут в день, не более 3-х раз в неделю. Для детей старшего дошкольного возраста – не более 5 мин.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>
        <a:off x="666979" y="102034"/>
        <a:ext cx="2341216" cy="4038595"/>
      </dsp:txXfrm>
    </dsp:sp>
    <dsp:sp modelId="{ADF57C46-38B4-4787-9072-4E587495D7AF}">
      <dsp:nvSpPr>
        <dsp:cNvPr id="0" name=""/>
        <dsp:cNvSpPr/>
      </dsp:nvSpPr>
      <dsp:spPr>
        <a:xfrm>
          <a:off x="123238" y="-102030"/>
          <a:ext cx="982285" cy="98228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CCB3AC-53D7-4335-99D3-8A44A0AE5325}">
      <dsp:nvSpPr>
        <dsp:cNvPr id="0" name=""/>
        <dsp:cNvSpPr/>
      </dsp:nvSpPr>
      <dsp:spPr>
        <a:xfrm rot="16200000">
          <a:off x="2518531" y="1684799"/>
          <a:ext cx="3150108" cy="873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3161" bIns="0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Расстояние от планшета до глаз</a:t>
          </a:r>
        </a:p>
      </dsp:txBody>
      <dsp:txXfrm>
        <a:off x="2518531" y="1684799"/>
        <a:ext cx="3150108" cy="873065"/>
      </dsp:txXfrm>
    </dsp:sp>
    <dsp:sp modelId="{B9A75717-2FC4-4B9D-851C-5F9E2773D9AB}">
      <dsp:nvSpPr>
        <dsp:cNvPr id="0" name=""/>
        <dsp:cNvSpPr/>
      </dsp:nvSpPr>
      <dsp:spPr>
        <a:xfrm>
          <a:off x="4762642" y="546278"/>
          <a:ext cx="1599439" cy="3150108"/>
        </a:xfrm>
        <a:prstGeom prst="rect">
          <a:avLst/>
        </a:prstGeom>
        <a:solidFill>
          <a:schemeClr val="accent3">
            <a:hueOff val="4927703"/>
            <a:satOff val="-26639"/>
            <a:lumOff val="-9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433161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/>
            <a:t>30 см</a:t>
          </a:r>
          <a:r>
            <a:rPr lang="ru-RU" sz="1500" kern="1200" dirty="0"/>
            <a:t>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>
        <a:off x="4762642" y="546278"/>
        <a:ext cx="1599439" cy="3150108"/>
      </dsp:txXfrm>
    </dsp:sp>
    <dsp:sp modelId="{6978F7C3-D340-4794-9789-BE49D62B6359}">
      <dsp:nvSpPr>
        <dsp:cNvPr id="0" name=""/>
        <dsp:cNvSpPr/>
      </dsp:nvSpPr>
      <dsp:spPr>
        <a:xfrm>
          <a:off x="3848013" y="-102030"/>
          <a:ext cx="982285" cy="98228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15000" r="-1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366191-F72F-4003-876E-95E15676A4D3}">
      <dsp:nvSpPr>
        <dsp:cNvPr id="0" name=""/>
        <dsp:cNvSpPr/>
      </dsp:nvSpPr>
      <dsp:spPr>
        <a:xfrm rot="16200000">
          <a:off x="5681457" y="1875760"/>
          <a:ext cx="3150108" cy="491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3161" bIns="0" numCol="1" spcCol="1270" anchor="t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Противопоказания</a:t>
          </a:r>
        </a:p>
      </dsp:txBody>
      <dsp:txXfrm>
        <a:off x="5681457" y="1875760"/>
        <a:ext cx="3150108" cy="491142"/>
      </dsp:txXfrm>
    </dsp:sp>
    <dsp:sp modelId="{58030FDD-150E-483D-B3B4-74A31CF838B0}">
      <dsp:nvSpPr>
        <dsp:cNvPr id="0" name=""/>
        <dsp:cNvSpPr/>
      </dsp:nvSpPr>
      <dsp:spPr>
        <a:xfrm>
          <a:off x="7502082" y="546278"/>
          <a:ext cx="2446411" cy="3150108"/>
        </a:xfrm>
        <a:prstGeom prst="rect">
          <a:avLst/>
        </a:prstGeom>
        <a:solidFill>
          <a:schemeClr val="accent3">
            <a:hueOff val="9855406"/>
            <a:satOff val="-53278"/>
            <a:lumOff val="-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433161" rIns="248920" bIns="24892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/>
            <a:t>Некоторые нарушения зрения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/>
            <a:t>Эпилепсия</a:t>
          </a:r>
        </a:p>
      </dsp:txBody>
      <dsp:txXfrm>
        <a:off x="7502082" y="546278"/>
        <a:ext cx="2446411" cy="3150108"/>
      </dsp:txXfrm>
    </dsp:sp>
    <dsp:sp modelId="{EF7292A2-0048-433B-BB9B-F9BA9CA2FDAC}">
      <dsp:nvSpPr>
        <dsp:cNvPr id="0" name=""/>
        <dsp:cNvSpPr/>
      </dsp:nvSpPr>
      <dsp:spPr>
        <a:xfrm>
          <a:off x="7010939" y="-102030"/>
          <a:ext cx="982285" cy="98228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>
            <a:fillRect t="-7000" b="-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1442439-763F-4925-AEBB-19D3C84C1A91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FDF2A4-716B-4085-B643-91A7CD76EE9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372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2439-763F-4925-AEBB-19D3C84C1A91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2A4-716B-4085-B643-91A7CD76E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90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2439-763F-4925-AEBB-19D3C84C1A91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2A4-716B-4085-B643-91A7CD76E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66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2439-763F-4925-AEBB-19D3C84C1A91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2A4-716B-4085-B643-91A7CD76E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22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2439-763F-4925-AEBB-19D3C84C1A91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2A4-716B-4085-B643-91A7CD76EE98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25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2439-763F-4925-AEBB-19D3C84C1A91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2A4-716B-4085-B643-91A7CD76E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04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2439-763F-4925-AEBB-19D3C84C1A91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2A4-716B-4085-B643-91A7CD76E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0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2439-763F-4925-AEBB-19D3C84C1A91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2A4-716B-4085-B643-91A7CD76E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7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2439-763F-4925-AEBB-19D3C84C1A91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2A4-716B-4085-B643-91A7CD76E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092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2439-763F-4925-AEBB-19D3C84C1A91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2A4-716B-4085-B643-91A7CD76E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555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2439-763F-4925-AEBB-19D3C84C1A91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2A4-716B-4085-B643-91A7CD76E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907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1442439-763F-4925-AEBB-19D3C84C1A91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6FDF2A4-716B-4085-B643-91A7CD76E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41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01ECD5-E40A-4E17-A8C3-0E2CEC58BF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solidFill>
                  <a:schemeClr val="tx1"/>
                </a:solidFill>
              </a:rPr>
              <a:t>Приёмы активизации речи  у детей с </a:t>
            </a:r>
            <a:r>
              <a:rPr lang="ru-RU" sz="4800" dirty="0" err="1">
                <a:solidFill>
                  <a:schemeClr val="tx1"/>
                </a:solidFill>
              </a:rPr>
              <a:t>тнр</a:t>
            </a:r>
            <a:r>
              <a:rPr lang="ru-RU" sz="4800" dirty="0">
                <a:solidFill>
                  <a:schemeClr val="tx1"/>
                </a:solidFill>
              </a:rPr>
              <a:t>  через использование приложений к смартфону, планшету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F09697-540E-4C94-883F-C08907B4A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4080" y="5110480"/>
            <a:ext cx="4472830" cy="767079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Учитель-дефектолог, логопед </a:t>
            </a:r>
          </a:p>
          <a:p>
            <a:r>
              <a:rPr lang="ru-RU" dirty="0">
                <a:solidFill>
                  <a:schemeClr val="tx1"/>
                </a:solidFill>
              </a:rPr>
              <a:t>Гондарь Елена Алексеевна</a:t>
            </a:r>
          </a:p>
        </p:txBody>
      </p:sp>
    </p:spTree>
    <p:extLst>
      <p:ext uri="{BB962C8B-B14F-4D97-AF65-F5344CB8AC3E}">
        <p14:creationId xmlns:p14="http://schemas.microsoft.com/office/powerpoint/2010/main" val="1892585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F4013C-2B91-48E9-9CD1-086D6528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20" y="262954"/>
            <a:ext cx="11333480" cy="135636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Приложение «Привет Логопед! Запуск речи»</a:t>
            </a:r>
            <a:br>
              <a:rPr lang="ru-RU" dirty="0"/>
            </a:br>
            <a:r>
              <a:rPr lang="ru-RU" sz="3100" i="1" dirty="0"/>
              <a:t>Приём игры, звукоподражания, приём использования малых форм фольклора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508451B-43EC-4858-9FF8-DE6546A2E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" y="1889761"/>
            <a:ext cx="3684693" cy="207264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4BBF8AD-DF99-43F4-AF77-9FF5EC836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089" y="1863108"/>
            <a:ext cx="3350742" cy="2094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7363CC-DB20-48F8-822E-C326E97C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907" y="1825055"/>
            <a:ext cx="3350741" cy="2094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4CF586-04E7-454E-931D-18559715D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839" y="4368804"/>
            <a:ext cx="3684694" cy="2072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7ABF47-B49B-4D86-8868-8AB72D4CA2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73" y="4368804"/>
            <a:ext cx="3446272" cy="215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12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4D276D-4F08-4131-B2B8-B29149EC3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скачать приложения?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C1DE775E-C2CD-4166-994C-7FD3907F9C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31123"/>
              </p:ext>
            </p:extLst>
          </p:nvPr>
        </p:nvGraphicFramePr>
        <p:xfrm>
          <a:off x="1143000" y="2057400"/>
          <a:ext cx="9872663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610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0652D1-0073-42F5-8529-60E7FCC7A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ИГРЫ НА ПОРТАЛЕ МЕРСИБО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AF328E2-2782-4CC0-B08B-E86357388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4" y="1965960"/>
            <a:ext cx="4564099" cy="315976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24CA5F-0BDB-47AF-82EA-B2318BD0E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21" y="1732280"/>
            <a:ext cx="4564099" cy="341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99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31FC6B-A74B-4FBC-A50E-86ACFC71B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получить доступ к данным играм на портале «</a:t>
            </a:r>
            <a:r>
              <a:rPr lang="ru-RU" dirty="0" err="1"/>
              <a:t>Мерсибо</a:t>
            </a:r>
            <a:r>
              <a:rPr lang="ru-RU" dirty="0"/>
              <a:t>»?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4A210F61-DB32-4D0F-B2A3-3B3D77F2B9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4178532"/>
              </p:ext>
            </p:extLst>
          </p:nvPr>
        </p:nvGraphicFramePr>
        <p:xfrm>
          <a:off x="1143000" y="2057400"/>
          <a:ext cx="9872663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6763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F5C519-1A99-45E9-BFA8-B17998EA8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Правила использования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F7715017-39A7-4075-8C2A-C9EE814163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6050372"/>
              </p:ext>
            </p:extLst>
          </p:nvPr>
        </p:nvGraphicFramePr>
        <p:xfrm>
          <a:off x="1143000" y="2057400"/>
          <a:ext cx="9872663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9569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19CD03-E5F0-4813-9D31-3E841D1D4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985520"/>
            <a:ext cx="9949071" cy="5110480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</a:rPr>
              <a:t>Возможность использования планшетного компьютера позволяет: 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</a:rPr>
              <a:t>повысить эффективность работы по развитию речи, оптимизировать образовательный процесс, индивидуализировать обучение детей, а также формирует их успешность, повышает мотивацию, существенно сокращает время усвоения материала, способствует повышению качества образования не только на занятиях в учебном учреждении, но и дома, способствует активизации работы с родителями, а также повышению их компетентности в коррекционно-воспитательной работе, что благотворно влияет на ребенка, имеющего недоразвитие речи.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949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733CE4-B605-4233-B3FE-7524AC18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Спасибо за внимание!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363A13B-B9E4-4039-9EAA-0B521C242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54" y="1818640"/>
            <a:ext cx="6667559" cy="442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2304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8BE235-4C9D-4116-B295-494A1A5D4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/>
              <a:t>Приёмы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xmlns="" id="{BA349B21-9657-4CA9-9BDC-D07429DF8F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6061183"/>
              </p:ext>
            </p:extLst>
          </p:nvPr>
        </p:nvGraphicFramePr>
        <p:xfrm>
          <a:off x="1430338" y="1696720"/>
          <a:ext cx="10029825" cy="416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7150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CC43AF-14CD-44AC-80BE-BEE0505E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609600"/>
            <a:ext cx="10083800" cy="782320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Специальные методы и приёмы для стимуляции речевой активности и речевого общения, направленные на</a:t>
            </a:r>
            <a:r>
              <a:rPr lang="ru-RU" sz="3100" dirty="0">
                <a:solidFill>
                  <a:schemeClr val="tx1"/>
                </a:solidFill>
              </a:rPr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xmlns="" id="{DEE6A4D0-058E-4D51-ADD1-155A8F9250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940628"/>
              </p:ext>
            </p:extLst>
          </p:nvPr>
        </p:nvGraphicFramePr>
        <p:xfrm>
          <a:off x="1143000" y="1320800"/>
          <a:ext cx="10408920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2837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08B0EA-9957-4A5A-A51B-34B0CB49A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ПРИЁМ ИГРЫ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103BAB-B6A9-4F57-A140-33D3205AE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3200" b="1" i="1" dirty="0">
                <a:solidFill>
                  <a:schemeClr val="tx1"/>
                </a:solidFill>
              </a:rPr>
              <a:t>Прием игры </a:t>
            </a:r>
            <a:r>
              <a:rPr lang="ru-RU" sz="3200" dirty="0">
                <a:solidFill>
                  <a:schemeClr val="tx1"/>
                </a:solidFill>
              </a:rPr>
              <a:t>предусматривает использование разнообразных компонентов игровой деятельности в сочетании с другими приемами: вопросами, указаниями, объяснениями, пояснениями, показом и т.д. </a:t>
            </a:r>
          </a:p>
          <a:p>
            <a:pPr algn="just"/>
            <a:r>
              <a:rPr lang="ru-RU" sz="3200" b="1" i="1" dirty="0">
                <a:solidFill>
                  <a:schemeClr val="tx1"/>
                </a:solidFill>
              </a:rPr>
              <a:t>Игра и игровые приемы </a:t>
            </a:r>
            <a:r>
              <a:rPr lang="ru-RU" sz="3200" dirty="0">
                <a:solidFill>
                  <a:schemeClr val="tx1"/>
                </a:solidFill>
              </a:rPr>
              <a:t>обеспечивают динамичность обучения, максимально удовлетворяют потребность ребенка в самостоятельности: речевой и поведенческой.</a:t>
            </a:r>
          </a:p>
        </p:txBody>
      </p:sp>
    </p:spTree>
    <p:extLst>
      <p:ext uri="{BB962C8B-B14F-4D97-AF65-F5344CB8AC3E}">
        <p14:creationId xmlns:p14="http://schemas.microsoft.com/office/powerpoint/2010/main" val="714789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CE201F-21BE-418E-8617-84B0DCB1A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Логопедические игры, приложения для планшетов на платформах </a:t>
            </a:r>
            <a:r>
              <a:rPr lang="ru-RU" dirty="0" err="1"/>
              <a:t>Android</a:t>
            </a:r>
            <a:r>
              <a:rPr lang="ru-RU" dirty="0"/>
              <a:t> и IOS.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A5B80E1-E72B-47E0-835B-BE91716A6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2999883"/>
            <a:ext cx="3084456" cy="3084456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E89EEE4-545C-4A7F-8C69-E1A44990288F}"/>
              </a:ext>
            </a:extLst>
          </p:cNvPr>
          <p:cNvSpPr/>
          <p:nvPr/>
        </p:nvSpPr>
        <p:spPr>
          <a:xfrm>
            <a:off x="1143000" y="1886635"/>
            <a:ext cx="9875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/>
              <a:t>приложение «Общение», разработанное центром «Наш солнечный мир»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6DFC938-75D9-4BFE-A7C5-1DB96A0A3DE2}"/>
              </a:ext>
            </a:extLst>
          </p:cNvPr>
          <p:cNvSpPr/>
          <p:nvPr/>
        </p:nvSpPr>
        <p:spPr>
          <a:xfrm>
            <a:off x="3627120" y="2427625"/>
            <a:ext cx="7421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/>
              <a:t>Игра «Привет, Логопед! Запуск речи» приложение, основанное на естественных этапах развития речи ребёнка, разработанное Анной Русских.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797F887-9802-460B-8D0C-60F830B14F59}"/>
              </a:ext>
            </a:extLst>
          </p:cNvPr>
          <p:cNvSpPr/>
          <p:nvPr/>
        </p:nvSpPr>
        <p:spPr>
          <a:xfrm>
            <a:off x="3851536" y="3671501"/>
            <a:ext cx="731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/>
              <a:t>Приложение «Слушаю и говорю» предназначено для развития у детей </a:t>
            </a:r>
            <a:r>
              <a:rPr lang="ru-RU" sz="2400" dirty="0" err="1"/>
              <a:t>слухо</a:t>
            </a:r>
            <a:r>
              <a:rPr lang="ru-RU" sz="2400" dirty="0"/>
              <a:t>-речевых навыков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0A21425-BDA3-45C4-A222-255191E2DE84}"/>
              </a:ext>
            </a:extLst>
          </p:cNvPr>
          <p:cNvSpPr/>
          <p:nvPr/>
        </p:nvSpPr>
        <p:spPr>
          <a:xfrm>
            <a:off x="3851536" y="4677288"/>
            <a:ext cx="7711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Приложение «Артикуляционная гимнастика» включает в себя </a:t>
            </a:r>
            <a:r>
              <a:rPr lang="ru-RU" dirty="0" err="1"/>
              <a:t>видеоупражнения</a:t>
            </a:r>
            <a:r>
              <a:rPr lang="ru-RU" dirty="0"/>
              <a:t> по методике Архиповой Е.Ф. (23 упражнения, 4 комплекса)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8FB920-C62C-41F5-91BF-31E84596E00F}"/>
              </a:ext>
            </a:extLst>
          </p:cNvPr>
          <p:cNvSpPr/>
          <p:nvPr/>
        </p:nvSpPr>
        <p:spPr>
          <a:xfrm>
            <a:off x="1422400" y="5600618"/>
            <a:ext cx="10535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/>
              <a:t>Серия приложений Натальи Сарычевой «Говорим правильно». Данные приложения разработаны для коррекции и отработки произношения звуков: [р],[р’],[л],[л’],[ш],[ж]</a:t>
            </a:r>
          </a:p>
        </p:txBody>
      </p:sp>
    </p:spTree>
    <p:extLst>
      <p:ext uri="{BB962C8B-B14F-4D97-AF65-F5344CB8AC3E}">
        <p14:creationId xmlns:p14="http://schemas.microsoft.com/office/powerpoint/2010/main" val="1560750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2CF885-2419-4C81-ABBD-B9F099F7D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Приложение «Слушаю и говорю»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F0C989D-4B1B-4CA9-A0E2-D3475A9E0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44" y="2438401"/>
            <a:ext cx="2343150" cy="3124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493E64F-0BD8-467C-8235-5E48222B6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08" y="2438401"/>
            <a:ext cx="2343150" cy="31242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BBD414BA-29CC-4722-A7C9-E4FC50146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672" y="2438401"/>
            <a:ext cx="2343150" cy="3124200"/>
          </a:xfrm>
          <a:prstGeom prst="rect">
            <a:avLst/>
          </a:prstGeom>
        </p:spPr>
      </p:pic>
      <p:pic>
        <p:nvPicPr>
          <p:cNvPr id="44" name="Content Placeholder 43">
            <a:extLst>
              <a:ext uri="{FF2B5EF4-FFF2-40B4-BE49-F238E27FC236}">
                <a16:creationId xmlns:a16="http://schemas.microsoft.com/office/drawing/2014/main" xmlns="" id="{C1F30C04-268F-49B3-BD1F-F48D5D365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79" y="2438401"/>
            <a:ext cx="2343150" cy="3124200"/>
          </a:xfrm>
        </p:spPr>
      </p:pic>
    </p:spTree>
    <p:extLst>
      <p:ext uri="{BB962C8B-B14F-4D97-AF65-F5344CB8AC3E}">
        <p14:creationId xmlns:p14="http://schemas.microsoft.com/office/powerpoint/2010/main" val="1075020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0A03BC-81E8-49BC-8663-707A4AE21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занятие">
            <a:hlinkClick r:id="" action="ppaction://media"/>
            <a:extLst>
              <a:ext uri="{FF2B5EF4-FFF2-40B4-BE49-F238E27FC236}">
                <a16:creationId xmlns:a16="http://schemas.microsoft.com/office/drawing/2014/main" xmlns="" id="{51339630-DBA5-47A5-8277-66E4E9962F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5550" y="2057400"/>
            <a:ext cx="7169150" cy="4038600"/>
          </a:xfrm>
        </p:spPr>
      </p:pic>
    </p:spTree>
    <p:extLst>
      <p:ext uri="{BB962C8B-B14F-4D97-AF65-F5344CB8AC3E}">
        <p14:creationId xmlns:p14="http://schemas.microsoft.com/office/powerpoint/2010/main" val="268199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CBB8F1-A743-4E9D-A52B-83FE79222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" y="203200"/>
            <a:ext cx="10713720" cy="1356360"/>
          </a:xfrm>
        </p:spPr>
        <p:txBody>
          <a:bodyPr>
            <a:normAutofit/>
          </a:bodyPr>
          <a:lstStyle/>
          <a:p>
            <a:r>
              <a:rPr lang="ru-RU" sz="3600" dirty="0"/>
              <a:t>Приложение «Общение»</a:t>
            </a:r>
            <a:br>
              <a:rPr lang="ru-RU" sz="3600" dirty="0"/>
            </a:br>
            <a:r>
              <a:rPr lang="en-US" sz="3600" dirty="0"/>
              <a:t> </a:t>
            </a:r>
            <a:r>
              <a:rPr lang="ru-RU" sz="2800" i="1" dirty="0"/>
              <a:t>Приём повторения, наглядного моделирования</a:t>
            </a:r>
            <a:r>
              <a:rPr lang="ru-RU" sz="2800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ango\OneDrive\Изображения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50" y="1729627"/>
            <a:ext cx="8166100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4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6E50CA-7ED4-4817-8B6B-27B6C0DE6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Развивающие мини-игры</a:t>
            </a:r>
            <a:br>
              <a:rPr lang="ru-RU" dirty="0"/>
            </a:br>
            <a:r>
              <a:rPr lang="ru-RU" sz="3100" i="1" dirty="0"/>
              <a:t>Приём опосредованного общения</a:t>
            </a:r>
          </a:p>
        </p:txBody>
      </p:sp>
      <p:pic>
        <p:nvPicPr>
          <p:cNvPr id="4" name="Мини-игры оранжевая корова - App preview">
            <a:hlinkClick r:id="" action="ppaction://media"/>
            <a:extLst>
              <a:ext uri="{FF2B5EF4-FFF2-40B4-BE49-F238E27FC236}">
                <a16:creationId xmlns:a16="http://schemas.microsoft.com/office/drawing/2014/main" xmlns="" id="{36E62289-B680-41AA-949C-4731D256F9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9200" y="2057400"/>
            <a:ext cx="7180263" cy="4038600"/>
          </a:xfrm>
        </p:spPr>
      </p:pic>
    </p:spTree>
    <p:extLst>
      <p:ext uri="{BB962C8B-B14F-4D97-AF65-F5344CB8AC3E}">
        <p14:creationId xmlns:p14="http://schemas.microsoft.com/office/powerpoint/2010/main" val="66171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409</TotalTime>
  <Words>504</Words>
  <Application>Microsoft Office PowerPoint</Application>
  <PresentationFormat>Произвольный</PresentationFormat>
  <Paragraphs>49</Paragraphs>
  <Slides>16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Basis</vt:lpstr>
      <vt:lpstr>Приёмы активизации речи  у детей с тнр  через использование приложений к смартфону, планшету</vt:lpstr>
      <vt:lpstr>Приёмы</vt:lpstr>
      <vt:lpstr>Специальные методы и приёмы для стимуляции речевой активности и речевого общения, направленные на: </vt:lpstr>
      <vt:lpstr>ПРИЁМ ИГРЫ</vt:lpstr>
      <vt:lpstr>Логопедические игры, приложения для планшетов на платформах Android и IOS.</vt:lpstr>
      <vt:lpstr>Приложение «Слушаю и говорю»</vt:lpstr>
      <vt:lpstr>Презентация PowerPoint</vt:lpstr>
      <vt:lpstr>Приложение «Общение»  Приём повторения, наглядного моделирования.</vt:lpstr>
      <vt:lpstr>Развивающие мини-игры Приём опосредованного общения</vt:lpstr>
      <vt:lpstr>Приложение «Привет Логопед! Запуск речи» Приём игры, звукоподражания, приём использования малых форм фольклора</vt:lpstr>
      <vt:lpstr>Как скачать приложения?</vt:lpstr>
      <vt:lpstr>ИГРЫ НА ПОРТАЛЕ МЕРСИБО</vt:lpstr>
      <vt:lpstr>Как получить доступ к данным играм на портале «Мерсибо»?</vt:lpstr>
      <vt:lpstr>Правила использования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Приёмы активизации речи  у детей с тнр через использование приложений к смартфону, планшету</dc:title>
  <dc:creator>Елена Гондарь</dc:creator>
  <cp:lastModifiedBy>Елена Гондарь</cp:lastModifiedBy>
  <cp:revision>38</cp:revision>
  <dcterms:created xsi:type="dcterms:W3CDTF">2022-02-07T20:15:59Z</dcterms:created>
  <dcterms:modified xsi:type="dcterms:W3CDTF">2023-01-29T15:45:41Z</dcterms:modified>
</cp:coreProperties>
</file>